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310" r:id="rId2"/>
    <p:sldId id="314" r:id="rId3"/>
    <p:sldId id="318" r:id="rId4"/>
    <p:sldId id="316" r:id="rId5"/>
    <p:sldId id="319" r:id="rId6"/>
    <p:sldId id="315" r:id="rId7"/>
    <p:sldId id="322" r:id="rId8"/>
    <p:sldId id="321" r:id="rId9"/>
    <p:sldId id="323" r:id="rId10"/>
    <p:sldId id="324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6" r:id="rId19"/>
    <p:sldId id="265" r:id="rId20"/>
    <p:sldId id="313" r:id="rId21"/>
    <p:sldId id="268" r:id="rId22"/>
    <p:sldId id="267" r:id="rId23"/>
    <p:sldId id="270" r:id="rId24"/>
    <p:sldId id="271" r:id="rId25"/>
    <p:sldId id="276" r:id="rId26"/>
    <p:sldId id="277" r:id="rId27"/>
    <p:sldId id="278" r:id="rId28"/>
    <p:sldId id="279" r:id="rId29"/>
    <p:sldId id="280" r:id="rId30"/>
    <p:sldId id="281" r:id="rId31"/>
    <p:sldId id="306" r:id="rId32"/>
    <p:sldId id="312" r:id="rId33"/>
    <p:sldId id="307" r:id="rId34"/>
    <p:sldId id="308" r:id="rId35"/>
    <p:sldId id="282" r:id="rId36"/>
    <p:sldId id="283" r:id="rId37"/>
    <p:sldId id="285" r:id="rId38"/>
    <p:sldId id="287" r:id="rId39"/>
    <p:sldId id="289" r:id="rId40"/>
    <p:sldId id="300" r:id="rId41"/>
    <p:sldId id="301" r:id="rId42"/>
    <p:sldId id="302" r:id="rId43"/>
    <p:sldId id="303" r:id="rId44"/>
    <p:sldId id="311" r:id="rId45"/>
    <p:sldId id="309" r:id="rId46"/>
    <p:sldId id="304" r:id="rId47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2028" y="-7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29AECE-0754-4B0E-8A66-04A5822C9715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394CD-D939-48F1-85D5-A6EC99C65FD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45402-5294-4530-BB89-33F563C6AD03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2288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9047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71022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IR IMAGE SEU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4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 algn="ctr">
              <a:buNone/>
              <a:defRPr sz="10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="" xmlns:p14="http://schemas.microsoft.com/office/powerpoint/2010/main" val="3163124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PREMIE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627384" y="836712"/>
            <a:ext cx="8337104" cy="288032"/>
          </a:xfrm>
          <a:prstGeom prst="rect">
            <a:avLst/>
          </a:prstGeom>
        </p:spPr>
        <p:txBody>
          <a:bodyPr/>
          <a:lstStyle>
            <a:lvl1pPr algn="r">
              <a:defRPr sz="2000" b="1" kern="1100" cap="all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TITRE PROJET</a:t>
            </a:r>
            <a:endParaRPr lang="fr-FR" dirty="0"/>
          </a:p>
        </p:txBody>
      </p:sp>
      <p:sp>
        <p:nvSpPr>
          <p:cNvPr id="6" name="Espace réservé du contenu 2"/>
          <p:cNvSpPr>
            <a:spLocks noGrp="1"/>
          </p:cNvSpPr>
          <p:nvPr>
            <p:ph sz="half" idx="10" hasCustomPrompt="1"/>
          </p:nvPr>
        </p:nvSpPr>
        <p:spPr>
          <a:xfrm>
            <a:off x="627384" y="1124744"/>
            <a:ext cx="8336906" cy="216024"/>
          </a:xfrm>
          <a:prstGeom prst="rect">
            <a:avLst/>
          </a:prstGeom>
        </p:spPr>
        <p:txBody>
          <a:bodyPr anchor="ctr"/>
          <a:lstStyle>
            <a:lvl1pPr algn="r">
              <a:spcBef>
                <a:spcPts val="0"/>
              </a:spcBef>
              <a:buNone/>
              <a:defRPr sz="2000" cap="all" spc="-15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SOUS TITRE PROJET</a:t>
            </a:r>
            <a:endParaRPr lang="fr-FR" dirty="0"/>
          </a:p>
        </p:txBody>
      </p:sp>
      <p:pic>
        <p:nvPicPr>
          <p:cNvPr id="1026" name="Picture 2" descr="M:\06_TRAVAIL\ARBORESCENCE\06_POWER POINT\OUTILS\01_LOGO\DPA_logo.jpg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106939" y="404664"/>
            <a:ext cx="785541" cy="432048"/>
          </a:xfrm>
          <a:prstGeom prst="rect">
            <a:avLst/>
          </a:prstGeom>
          <a:noFill/>
        </p:spPr>
      </p:pic>
      <p:sp>
        <p:nvSpPr>
          <p:cNvPr id="14" name="Espace réservé du contenu 2"/>
          <p:cNvSpPr>
            <a:spLocks noGrp="1"/>
          </p:cNvSpPr>
          <p:nvPr>
            <p:ph sz="half" idx="11" hasCustomPrompt="1"/>
          </p:nvPr>
        </p:nvSpPr>
        <p:spPr>
          <a:xfrm>
            <a:off x="627384" y="1340768"/>
            <a:ext cx="8336906" cy="216024"/>
          </a:xfrm>
          <a:prstGeom prst="rect">
            <a:avLst/>
          </a:prstGeom>
        </p:spPr>
        <p:txBody>
          <a:bodyPr anchor="ctr"/>
          <a:lstStyle>
            <a:lvl1pPr algn="r">
              <a:buNone/>
              <a:defRPr sz="2000" cap="all" spc="-150" baseline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DATE</a:t>
            </a:r>
            <a:endParaRPr lang="fr-FR" dirty="0"/>
          </a:p>
        </p:txBody>
      </p:sp>
      <p:sp>
        <p:nvSpPr>
          <p:cNvPr id="5" name="Espace réservé pour une image  4"/>
          <p:cNvSpPr>
            <a:spLocks noGrp="1"/>
          </p:cNvSpPr>
          <p:nvPr>
            <p:ph type="pic" sz="quarter" idx="12" hasCustomPrompt="1"/>
          </p:nvPr>
        </p:nvSpPr>
        <p:spPr>
          <a:xfrm>
            <a:off x="395536" y="379249"/>
            <a:ext cx="648072" cy="457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LOGO CLIENT</a:t>
            </a:r>
            <a:endParaRPr lang="fr-FR" dirty="0"/>
          </a:p>
        </p:txBody>
      </p:sp>
      <p:sp>
        <p:nvSpPr>
          <p:cNvPr id="9" name="Espace réservé pour une image 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645024"/>
            <a:ext cx="9144000" cy="321297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INSEREZ L’IMAGE PHARE DU PROJET EN CLIQUANT SUR L’ICONE IMAGE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C 1 IMAGE +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 userDrawn="1">
            <p:ph idx="1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buNone/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fr-FR" dirty="0" smtClean="0"/>
              <a:t>DIAPOSITIVE IMAGE SUR FOND BLANC INSEREZ L’IMAGE EN CLIQUANT SUR L’ICONE IMAGE</a:t>
            </a:r>
          </a:p>
          <a:p>
            <a:endParaRPr lang="fr-FR" dirty="0"/>
          </a:p>
        </p:txBody>
      </p:sp>
      <p:sp>
        <p:nvSpPr>
          <p:cNvPr id="9" name="Espace réservé du contenu 2"/>
          <p:cNvSpPr>
            <a:spLocks noGrp="1"/>
          </p:cNvSpPr>
          <p:nvPr>
            <p:ph sz="half" idx="11" hasCustomPrompt="1"/>
          </p:nvPr>
        </p:nvSpPr>
        <p:spPr>
          <a:xfrm>
            <a:off x="0" y="6453336"/>
            <a:ext cx="8934128" cy="216024"/>
          </a:xfrm>
          <a:prstGeom prst="rect">
            <a:avLst/>
          </a:prstGeo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600" b="0" cap="all" spc="-150" baseline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 SOUS TITRE DE LA PAGE EN CAPITAL</a:t>
            </a:r>
            <a:endParaRPr lang="fr-FR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0" hasCustomPrompt="1"/>
          </p:nvPr>
        </p:nvSpPr>
        <p:spPr>
          <a:xfrm>
            <a:off x="0" y="6165304"/>
            <a:ext cx="8934128" cy="216024"/>
          </a:xfrm>
          <a:prstGeom prst="rect">
            <a:avLst/>
          </a:prstGeom>
        </p:spPr>
        <p:txBody>
          <a:bodyPr/>
          <a:lstStyle>
            <a:lvl1pPr indent="0" algn="r">
              <a:spcBef>
                <a:spcPts val="0"/>
              </a:spcBef>
              <a:buNone/>
              <a:defRPr sz="1600" b="1" cap="all" spc="-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TITRE DE LA PAGE EN CAPITAL</a:t>
            </a:r>
            <a:endParaRPr lang="fr-FR" dirty="0"/>
          </a:p>
        </p:txBody>
      </p:sp>
      <p:sp>
        <p:nvSpPr>
          <p:cNvPr id="6" name="Rectangle 6"/>
          <p:cNvSpPr txBox="1">
            <a:spLocks noChangeArrowheads="1"/>
          </p:cNvSpPr>
          <p:nvPr userDrawn="1"/>
        </p:nvSpPr>
        <p:spPr>
          <a:xfrm>
            <a:off x="8316416" y="6525344"/>
            <a:ext cx="647700" cy="268288"/>
          </a:xfrm>
          <a:prstGeom prst="rect">
            <a:avLst/>
          </a:prstGeom>
          <a:ln/>
        </p:spPr>
        <p:txBody>
          <a:bodyPr anchor="ctr"/>
          <a:lstStyle>
            <a:lvl1pPr>
              <a:defRPr/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45EDDBDB-95FB-4590-857B-9DCE864F9C48}" type="slidenum">
              <a:rPr lang="fr-FR" sz="80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‹N°›</a:t>
            </a:fld>
            <a:endParaRPr lang="fr-FR" sz="8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92539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60061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84242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531850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54897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195476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72605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60180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A9E01-75FB-4A64-9F44-396D6F427CFF}" type="datetimeFigureOut">
              <a:rPr lang="fr-FR" smtClean="0"/>
              <a:pPr/>
              <a:t>26/11/2015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F893C-B8CB-4241-8074-8730FC0D530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7060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MOBILITY  WITH  ROOTS</a:t>
            </a:r>
            <a:endParaRPr lang="fr-FR" dirty="0"/>
          </a:p>
        </p:txBody>
      </p:sp>
      <p:sp>
        <p:nvSpPr>
          <p:cNvPr id="8" name="Espace réservé du contenu 7"/>
          <p:cNvSpPr>
            <a:spLocks noGrp="1"/>
          </p:cNvSpPr>
          <p:nvPr>
            <p:ph sz="half" idx="10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dirty="0" smtClean="0"/>
              <a:t>THNS // GREEN INTEGRATED  INTELLIGENT TRANSPORT SYSTEMS</a:t>
            </a:r>
            <a:endParaRPr lang="fr-FR" dirty="0"/>
          </a:p>
        </p:txBody>
      </p:sp>
      <p:sp>
        <p:nvSpPr>
          <p:cNvPr id="2" name="Espace réservé du contenu 1"/>
          <p:cNvSpPr>
            <a:spLocks noGrp="1"/>
          </p:cNvSpPr>
          <p:nvPr>
            <p:ph sz="half" idx="1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dirty="0" smtClean="0"/>
              <a:t>26 / 11 / 2015</a:t>
            </a:r>
            <a:endParaRPr lang="fr-FR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131" t="-2948" r="-1375"/>
          <a:stretch/>
        </p:blipFill>
        <p:spPr>
          <a:xfrm>
            <a:off x="323528" y="332656"/>
            <a:ext cx="1011219" cy="470952"/>
          </a:xfrm>
        </p:spPr>
      </p:pic>
      <p:pic>
        <p:nvPicPr>
          <p:cNvPr id="10" name="Image 9" descr="ToGP"/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678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Espace réservé pour une image  11"/>
          <p:cNvSpPr>
            <a:spLocks noGrp="1"/>
          </p:cNvSpPr>
          <p:nvPr>
            <p:ph type="pic" sz="quarter" idx="12"/>
          </p:nvPr>
        </p:nvSpPr>
        <p:spPr/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:\03_Realisations\COR_SEO_Universite-Feminine-Ewha\07_Photographies\080500_Andre-Morin\Exterieur\Ewha_200805_AM_1257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0"/>
            <a:ext cx="927835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677335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4218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95859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05948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503882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827998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44905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203717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513024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:\06_TRAVAIL\ARBORESCENCE\06_POWER POINT\OUTILS\01_LOGO\DPA_logo_wh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97200"/>
            <a:ext cx="19431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112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P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5214950"/>
            <a:ext cx="9144000" cy="1643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28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1328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8148158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11"/>
          <p:cNvPicPr>
            <a:picLocks noGrp="1" noChangeAspect="1"/>
          </p:cNvPicPr>
          <p:nvPr isPhoto="1"/>
        </p:nvPicPr>
        <p:blipFill>
          <a:blip r:embed="rId2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48458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6784975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506850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99753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799421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1022349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00872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4"/>
          <p:cNvPicPr>
            <a:picLocks noGrp="1" noChangeAspect="1"/>
          </p:cNvPicPr>
          <p:nvPr isPhoto="1"/>
        </p:nvPicPr>
        <p:blipFill>
          <a:blip r:embed="rId2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72003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age 2" descr="BNF_1997-Ext_GF_1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60" y="0"/>
            <a:ext cx="102984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5"/>
          <p:cNvPicPr>
            <a:picLocks noGrp="1" noChangeAspect="1"/>
          </p:cNvPicPr>
          <p:nvPr isPhoto="1"/>
        </p:nvPicPr>
        <p:blipFill>
          <a:blip r:embed="rId2" cstate="print">
            <a:lum bright="-20000" contrast="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28955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undscape-Tokyo-PI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2718720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undscape-Tokyo-PI1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572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0" name="Picture 2" descr="L:\PROJET_exposition_souterrain\2_5_contenu\4-FICTIONS\Images finales expo\Petits formats\DPA_239x239mm_Panthe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214290"/>
            <a:ext cx="6357982" cy="635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271872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undscape-Tokyo-PI1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011125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undscape-Tokyo-PI1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231073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933020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839736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315533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199977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20462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undscape-Tokyo-PI1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29598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4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14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033067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14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2100120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214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6869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oGP4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4717399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P2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3571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0" y="6500834"/>
            <a:ext cx="9144000" cy="3571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191255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501008"/>
            <a:ext cx="9144000" cy="335699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0"/>
            <a:ext cx="697660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45068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:\06_TRAVAIL\ARBORESCENCE\06_POWER POINT\OUTILS\01_LOGO\DPA_logo_whi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997200"/>
            <a:ext cx="19431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1126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age 1" descr="VPO_990000_Ext_LP0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-32562"/>
            <a:ext cx="9787006" cy="68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roundscape-Tokyo-PI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9299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Image 1" descr="CJE_0902-Ext_GF_0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100652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Image 1" descr="CJE_0902-Int_GF_1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0"/>
            <a:ext cx="103076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:\03_Realisations\COR_SEO_Universite-Feminine-Ewha\07_Photographies\080500_Andre-Morin\Exterieur\Ewha_200805_AM_1257_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57" y="0"/>
            <a:ext cx="927835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16</Words>
  <Application>Microsoft Office PowerPoint</Application>
  <PresentationFormat>Affichage à l'écran (4:3)</PresentationFormat>
  <Paragraphs>4</Paragraphs>
  <Slides>46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47" baseType="lpstr">
      <vt:lpstr>Thème Office</vt:lpstr>
      <vt:lpstr>MOBILITY  WITH  ROOTS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Marcello TAVONE - DPA</dc:creator>
  <cp:lastModifiedBy>wyon</cp:lastModifiedBy>
  <cp:revision>29</cp:revision>
  <dcterms:created xsi:type="dcterms:W3CDTF">2014-10-06T15:16:40Z</dcterms:created>
  <dcterms:modified xsi:type="dcterms:W3CDTF">2015-11-26T13:25:28Z</dcterms:modified>
</cp:coreProperties>
</file>