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76" r:id="rId1"/>
    <p:sldMasterId id="2147483709" r:id="rId2"/>
    <p:sldMasterId id="2147483720" r:id="rId3"/>
    <p:sldMasterId id="2147483726" r:id="rId4"/>
  </p:sldMasterIdLst>
  <p:notesMasterIdLst>
    <p:notesMasterId r:id="rId11"/>
  </p:notesMasterIdLst>
  <p:sldIdLst>
    <p:sldId id="370" r:id="rId5"/>
    <p:sldId id="369" r:id="rId6"/>
    <p:sldId id="384" r:id="rId7"/>
    <p:sldId id="391" r:id="rId8"/>
    <p:sldId id="334" r:id="rId9"/>
    <p:sldId id="408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935">
          <p15:clr>
            <a:srgbClr val="A4A3A4"/>
          </p15:clr>
        </p15:guide>
        <p15:guide id="6" orient="horz" pos="4201">
          <p15:clr>
            <a:srgbClr val="A4A3A4"/>
          </p15:clr>
        </p15:guide>
        <p15:guide id="7" orient="horz" pos="1979">
          <p15:clr>
            <a:srgbClr val="A4A3A4"/>
          </p15:clr>
        </p15:guide>
        <p15:guide id="8" orient="horz" pos="3475">
          <p15:clr>
            <a:srgbClr val="A4A3A4"/>
          </p15:clr>
        </p15:guide>
        <p15:guide id="9" orient="horz" pos="3748">
          <p15:clr>
            <a:srgbClr val="A4A3A4"/>
          </p15:clr>
        </p15:guide>
        <p15:guide id="10" orient="horz" pos="2319">
          <p15:clr>
            <a:srgbClr val="A4A3A4"/>
          </p15:clr>
        </p15:guide>
        <p15:guide id="11" orient="horz" pos="1480">
          <p15:clr>
            <a:srgbClr val="A4A3A4"/>
          </p15:clr>
        </p15:guide>
        <p15:guide id="12" orient="horz" pos="595">
          <p15:clr>
            <a:srgbClr val="A4A3A4"/>
          </p15:clr>
        </p15:guide>
        <p15:guide id="13" orient="horz" pos="731">
          <p15:clr>
            <a:srgbClr val="A4A3A4"/>
          </p15:clr>
        </p15:guide>
        <p15:guide id="14" orient="horz" pos="1933">
          <p15:clr>
            <a:srgbClr val="A4A3A4"/>
          </p15:clr>
        </p15:guide>
        <p15:guide id="15" orient="horz" pos="3521">
          <p15:clr>
            <a:srgbClr val="A4A3A4"/>
          </p15:clr>
        </p15:guide>
        <p15:guide id="16" pos="2948">
          <p15:clr>
            <a:srgbClr val="A4A3A4"/>
          </p15:clr>
        </p15:guide>
        <p15:guide id="17" pos="340">
          <p15:clr>
            <a:srgbClr val="A4A3A4"/>
          </p15:clr>
        </p15:guide>
        <p15:guide id="18" pos="5420">
          <p15:clr>
            <a:srgbClr val="A4A3A4"/>
          </p15:clr>
        </p15:guide>
        <p15:guide id="19" pos="431">
          <p15:clr>
            <a:srgbClr val="A4A3A4"/>
          </p15:clr>
        </p15:guide>
        <p15:guide id="20" pos="5534">
          <p15:clr>
            <a:srgbClr val="A4A3A4"/>
          </p15:clr>
        </p15:guide>
        <p15:guide id="21" pos="3810">
          <p15:clr>
            <a:srgbClr val="A4A3A4"/>
          </p15:clr>
        </p15:guide>
        <p15:guide id="22" pos="2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C9E"/>
    <a:srgbClr val="549AB3"/>
    <a:srgbClr val="54A03C"/>
    <a:srgbClr val="643C5A"/>
    <a:srgbClr val="D22328"/>
    <a:srgbClr val="69425F"/>
    <a:srgbClr val="5A5A5A"/>
    <a:srgbClr val="D73A3F"/>
    <a:srgbClr val="8BFF8B"/>
    <a:srgbClr val="FF5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4" autoAdjust="0"/>
    <p:restoredTop sz="83659" autoAdjust="0"/>
  </p:normalViewPr>
  <p:slideViewPr>
    <p:cSldViewPr showGuides="1">
      <p:cViewPr varScale="1">
        <p:scale>
          <a:sx n="91" d="100"/>
          <a:sy n="91" d="100"/>
        </p:scale>
        <p:origin x="1548" y="90"/>
      </p:cViewPr>
      <p:guideLst>
        <p:guide orient="horz" pos="2160"/>
        <p:guide orient="horz" pos="709"/>
        <p:guide orient="horz" pos="4020"/>
        <p:guide orient="horz" pos="3884"/>
        <p:guide orient="horz" pos="935"/>
        <p:guide orient="horz" pos="4201"/>
        <p:guide orient="horz" pos="1979"/>
        <p:guide orient="horz" pos="3475"/>
        <p:guide orient="horz" pos="3748"/>
        <p:guide orient="horz" pos="2319"/>
        <p:guide orient="horz" pos="1480"/>
        <p:guide orient="horz" pos="595"/>
        <p:guide orient="horz" pos="731"/>
        <p:guide orient="horz" pos="1933"/>
        <p:guide orient="horz" pos="3521"/>
        <p:guide pos="2948"/>
        <p:guide pos="340"/>
        <p:guide pos="5420"/>
        <p:guide pos="431"/>
        <p:guide pos="5534"/>
        <p:guide pos="3810"/>
        <p:guide pos="20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47B00-B7F9-46ED-8B80-602CB4AE9EB3}" type="datetimeFigureOut">
              <a:rPr lang="fr-FR" smtClean="0"/>
              <a:pPr/>
              <a:t>14/10/2014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8F1E4-B615-4731-9AB5-A75BD48AC1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91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48132" name="Espace réservé du numéro de diapositiv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0" tIns="49520" rIns="99040" bIns="49520" anchor="b"/>
          <a:lstStyle>
            <a:lvl1pPr defTabSz="1385888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85888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85888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85888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85888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858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0C23EF8-2996-44D2-A912-E4FC091F33AF}" type="slidenum">
              <a:rPr lang="fr-FR" altLang="fr-FR" sz="1300">
                <a:latin typeface="Calibri" panose="020F0502020204030204" pitchFamily="34" charset="0"/>
              </a:rPr>
              <a:pPr algn="r" eaLnBrk="1" hangingPunct="1"/>
              <a:t>3</a:t>
            </a:fld>
            <a:endParaRPr lang="fr-FR" altLang="fr-FR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3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039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69993" indent="-296151" defTabSz="946039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84605" indent="-236921" defTabSz="946039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58447" indent="-236921" defTabSz="946039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32289" indent="-236921" defTabSz="946039"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06131" indent="-236921" defTabSz="946039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79974" indent="-236921" defTabSz="946039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53816" indent="-236921" defTabSz="946039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27658" indent="-236921" defTabSz="946039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7E5120E-ECBC-4609-A609-0AD9D68959AA}" type="slidenum">
              <a:rPr lang="fr-FR" sz="1200"/>
              <a:pPr/>
              <a:t>5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418506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r.wikipedia.org/wiki/Fichier:Flag_of_Cambodia.svg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685799" y="798460"/>
            <a:ext cx="8099425" cy="1551040"/>
          </a:xfrm>
          <a:prstGeom prst="rect">
            <a:avLst/>
          </a:prstGeom>
          <a:noFill/>
        </p:spPr>
        <p:txBody>
          <a:bodyPr lIns="0" rIns="0" anchor="t" anchorCtr="0">
            <a:normAutofit/>
          </a:bodyPr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684213" y="108434"/>
            <a:ext cx="8101012" cy="468000"/>
          </a:xfrm>
        </p:spPr>
        <p:txBody>
          <a:bodyPr anchor="b" anchorCtr="0">
            <a:noAutofit/>
          </a:bodyPr>
          <a:lstStyle>
            <a:lvl1pPr indent="0">
              <a:spcAft>
                <a:spcPts val="0"/>
              </a:spcAft>
              <a:buFont typeface="Arial" pitchFamily="34" charset="0"/>
              <a:buNone/>
              <a:defRPr sz="1200" b="0"/>
            </a:lvl1pPr>
            <a:lvl2pPr marL="0" indent="0">
              <a:spcBef>
                <a:spcPts val="0"/>
              </a:spcBef>
              <a:buNone/>
              <a:defRPr sz="1200" b="0"/>
            </a:lvl2pPr>
            <a:lvl3pPr marL="0" indent="0">
              <a:spcBef>
                <a:spcPts val="0"/>
              </a:spcBef>
              <a:buNone/>
              <a:defRPr sz="1200" b="0"/>
            </a:lvl3pPr>
            <a:lvl4pPr marL="0" indent="0">
              <a:spcBef>
                <a:spcPts val="0"/>
              </a:spcBef>
              <a:buFont typeface="Arial" pitchFamily="34" charset="0"/>
              <a:buNone/>
              <a:defRPr sz="1200" b="0"/>
            </a:lvl4pPr>
            <a:lvl5pPr indent="0">
              <a:spcBef>
                <a:spcPts val="0"/>
              </a:spcBef>
              <a:buFont typeface="Arial" pitchFamily="34" charset="0"/>
              <a:buNone/>
              <a:defRPr sz="1200" b="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5"/>
          </p:nvPr>
        </p:nvSpPr>
        <p:spPr bwMode="gray">
          <a:xfrm>
            <a:off x="0" y="3068638"/>
            <a:ext cx="9143999" cy="2520950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2604991"/>
            <a:ext cx="9144000" cy="1152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0" y="5475600"/>
            <a:ext cx="9144000" cy="13824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pour une image  12"/>
          <p:cNvSpPr>
            <a:spLocks noGrp="1"/>
          </p:cNvSpPr>
          <p:nvPr>
            <p:ph type="pic" sz="quarter" idx="17"/>
          </p:nvPr>
        </p:nvSpPr>
        <p:spPr bwMode="gray">
          <a:xfrm>
            <a:off x="684213" y="5822336"/>
            <a:ext cx="1007468" cy="466724"/>
          </a:xfrm>
          <a:solidFill>
            <a:schemeClr val="bg2">
              <a:lumMod val="20000"/>
              <a:lumOff val="80000"/>
            </a:schemeClr>
          </a:solidFill>
        </p:spPr>
        <p:txBody>
          <a:bodyPr bIns="0" anchor="t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876000" y="5651918"/>
            <a:ext cx="2160000" cy="72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6944400" y="5900400"/>
            <a:ext cx="1800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684213" y="5949950"/>
            <a:ext cx="2592387" cy="451464"/>
          </a:xfrm>
        </p:spPr>
        <p:txBody>
          <a:bodyPr anchor="b" anchorCtr="0">
            <a:noAutofit/>
          </a:bodyPr>
          <a:lstStyle>
            <a:lvl1pPr>
              <a:defRPr sz="12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2915204"/>
            <a:ext cx="9144000" cy="82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1CAB-FB32-4719-A9E9-211F82FE03D4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980728"/>
            <a:ext cx="9145588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28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_G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6944400" y="5900400"/>
            <a:ext cx="1800000" cy="7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684213" y="5949950"/>
            <a:ext cx="2592387" cy="451464"/>
          </a:xfrm>
        </p:spPr>
        <p:txBody>
          <a:bodyPr anchor="b" anchorCtr="0">
            <a:noAutofit/>
          </a:bodyPr>
          <a:lstStyle>
            <a:lvl1pPr>
              <a:defRPr sz="12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5" name="Image 4" descr="Dos_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916000"/>
            <a:ext cx="9144000" cy="829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1"/>
          <p:cNvSpPr>
            <a:spLocks noGrp="1"/>
          </p:cNvSpPr>
          <p:nvPr userDrawn="1">
            <p:ph type="sldNum" sz="quarter" idx="10"/>
          </p:nvPr>
        </p:nvSpPr>
        <p:spPr>
          <a:xfrm>
            <a:off x="754380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7E0FE-99E2-458B-B797-2FA3BC89EFFA}" type="slidenum">
              <a:rPr lang="fr-FR"/>
              <a:pPr>
                <a:defRPr/>
              </a:pPr>
              <a:t>‹N°›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98337897"/>
      </p:ext>
    </p:extLst>
  </p:cSld>
  <p:clrMapOvr>
    <a:masterClrMapping/>
  </p:clrMapOvr>
  <p:transition spd="med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1"/>
          <p:cNvSpPr>
            <a:spLocks noGrp="1"/>
          </p:cNvSpPr>
          <p:nvPr userDrawn="1">
            <p:ph type="sldNum" sz="quarter" idx="10"/>
          </p:nvPr>
        </p:nvSpPr>
        <p:spPr>
          <a:xfrm>
            <a:off x="754380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7EF2-647D-4D2A-B1B7-5AB4830A7BF1}" type="slidenum">
              <a:rPr lang="fr-FR"/>
              <a:pPr>
                <a:defRPr/>
              </a:pPr>
              <a:t>‹N°›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16406462"/>
      </p:ext>
    </p:extLst>
  </p:cSld>
  <p:clrMapOvr>
    <a:masterClrMapping/>
  </p:clrMapOvr>
  <p:transition spd="med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1"/>
          <p:cNvSpPr>
            <a:spLocks noGrp="1"/>
          </p:cNvSpPr>
          <p:nvPr userDrawn="1">
            <p:ph type="sldNum" sz="quarter" idx="10"/>
          </p:nvPr>
        </p:nvSpPr>
        <p:spPr>
          <a:xfrm>
            <a:off x="754380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4B4CB-0FE0-4F7E-B1F2-03CAAE359394}" type="slidenum">
              <a:rPr lang="fr-FR"/>
              <a:pPr>
                <a:defRPr/>
              </a:pPr>
              <a:t>‹N°›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49580628"/>
      </p:ext>
    </p:extLst>
  </p:cSld>
  <p:clrMapOvr>
    <a:masterClrMapping/>
  </p:clrMapOvr>
  <p:transition spd="med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TRAIN OR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43563"/>
            <a:ext cx="376078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07 PAGE 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5" t="87500" r="5083" b="4158"/>
          <a:stretch>
            <a:fillRect/>
          </a:stretch>
        </p:blipFill>
        <p:spPr bwMode="auto">
          <a:xfrm>
            <a:off x="8286750" y="6000750"/>
            <a:ext cx="519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b="0"/>
          </a:p>
        </p:txBody>
      </p:sp>
      <p:pic>
        <p:nvPicPr>
          <p:cNvPr id="8" name="Image 6" descr="p3Oran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98" b="31541"/>
          <a:stretch>
            <a:fillRect/>
          </a:stretch>
        </p:blipFill>
        <p:spPr bwMode="auto">
          <a:xfrm>
            <a:off x="0" y="5643563"/>
            <a:ext cx="64722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8" descr="p3Oran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2" t="50797"/>
          <a:stretch>
            <a:fillRect/>
          </a:stretch>
        </p:blipFill>
        <p:spPr bwMode="auto">
          <a:xfrm>
            <a:off x="6472238" y="5984875"/>
            <a:ext cx="266858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5"/>
          <p:cNvSpPr>
            <a:spLocks noGrp="1"/>
          </p:cNvSpPr>
          <p:nvPr>
            <p:ph sz="quarter" idx="13"/>
          </p:nvPr>
        </p:nvSpPr>
        <p:spPr>
          <a:xfrm>
            <a:off x="0" y="1500188"/>
            <a:ext cx="4643438" cy="3714750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buFont typeface="Arial" pitchFamily="34" charset="0"/>
              <a:buChar char="&gt;"/>
              <a:defRPr sz="1800">
                <a:latin typeface="+mn-lt"/>
              </a:defRPr>
            </a:lvl1pPr>
            <a:lvl2pPr>
              <a:buClr>
                <a:srgbClr val="FFC000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contenu 25"/>
          <p:cNvSpPr>
            <a:spLocks noGrp="1"/>
          </p:cNvSpPr>
          <p:nvPr>
            <p:ph sz="quarter" idx="14"/>
          </p:nvPr>
        </p:nvSpPr>
        <p:spPr>
          <a:xfrm>
            <a:off x="4643438" y="1500174"/>
            <a:ext cx="4643438" cy="3714750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buFont typeface="Arial" pitchFamily="34" charset="0"/>
              <a:buChar char="&gt;"/>
              <a:defRPr sz="1800">
                <a:latin typeface="+mn-lt"/>
              </a:defRPr>
            </a:lvl1pPr>
            <a:lvl2pPr>
              <a:buClr>
                <a:srgbClr val="FFC000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9" name="Titre 2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686700" cy="78579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fr-FR" sz="28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8072438" y="6615113"/>
            <a:ext cx="1071562" cy="242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301C-3794-4D39-93EA-DC66E437AEBF}" type="datetime1">
              <a:rPr lang="fr-FR"/>
              <a:pPr>
                <a:defRPr/>
              </a:pPr>
              <a:t>14/10/2014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Chrono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ABDB-56A3-46AB-9A0B-0D1CDABFFC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619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Image 6" descr="TRAIN ROU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764213"/>
            <a:ext cx="3779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 descr="p3Rou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9" t="50735"/>
          <a:stretch>
            <a:fillRect/>
          </a:stretch>
        </p:blipFill>
        <p:spPr bwMode="auto">
          <a:xfrm>
            <a:off x="6480175" y="5984875"/>
            <a:ext cx="26606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07 PAGE 0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5" t="87500" r="5083" b="4158"/>
          <a:stretch>
            <a:fillRect/>
          </a:stretch>
        </p:blipFill>
        <p:spPr bwMode="auto">
          <a:xfrm>
            <a:off x="8286750" y="6000750"/>
            <a:ext cx="519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p3Rou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4" b="31512"/>
          <a:stretch>
            <a:fillRect/>
          </a:stretch>
        </p:blipFill>
        <p:spPr bwMode="auto">
          <a:xfrm>
            <a:off x="0" y="5643563"/>
            <a:ext cx="6572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http://www.ambassade-france.com/ambassade-franc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994400"/>
            <a:ext cx="7477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rapeau du Cambodge">
            <a:hlinkClick r:id="rId6" tooltip="Drapeau du Cambodge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008688"/>
            <a:ext cx="7921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21"/>
          <p:cNvSpPr>
            <a:spLocks noGrp="1"/>
          </p:cNvSpPr>
          <p:nvPr>
            <p:ph type="title"/>
          </p:nvPr>
        </p:nvSpPr>
        <p:spPr>
          <a:xfrm>
            <a:off x="-1" y="-1"/>
            <a:ext cx="9140825" cy="1052513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FR" sz="28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contenu 25"/>
          <p:cNvSpPr>
            <a:spLocks noGrp="1"/>
          </p:cNvSpPr>
          <p:nvPr>
            <p:ph sz="quarter" idx="13"/>
          </p:nvPr>
        </p:nvSpPr>
        <p:spPr>
          <a:xfrm>
            <a:off x="-1" y="1500188"/>
            <a:ext cx="9140825" cy="371475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&gt;"/>
              <a:defRPr sz="1800">
                <a:latin typeface="+mn-lt"/>
              </a:defRPr>
            </a:lvl1pPr>
            <a:lvl2pPr>
              <a:buClr>
                <a:srgbClr val="FF0000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8074025" y="6667500"/>
            <a:ext cx="1071563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E10C3-8471-4D8F-9297-6418BB7641F7}" type="datetime1">
              <a:rPr lang="fr-FR"/>
              <a:pPr>
                <a:defRPr/>
              </a:pPr>
              <a:t>14/10/2014</a:t>
            </a:fld>
            <a:endParaRPr lang="fr-FR" dirty="0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Chrono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5B87-753E-4FEF-A17A-F14FDC9E53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192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b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6" name="Image 6" descr="TRAIN VIOL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5634038"/>
            <a:ext cx="38338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07 PAGE 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5" t="87500" r="5083" b="4158"/>
          <a:stretch>
            <a:fillRect/>
          </a:stretch>
        </p:blipFill>
        <p:spPr bwMode="auto">
          <a:xfrm>
            <a:off x="8286750" y="6000750"/>
            <a:ext cx="519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p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9" t="50735"/>
          <a:stretch>
            <a:fillRect/>
          </a:stretch>
        </p:blipFill>
        <p:spPr bwMode="auto">
          <a:xfrm>
            <a:off x="6492875" y="5984875"/>
            <a:ext cx="26606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p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98" b="27484"/>
          <a:stretch>
            <a:fillRect/>
          </a:stretch>
        </p:blipFill>
        <p:spPr bwMode="auto">
          <a:xfrm>
            <a:off x="-9525" y="5572125"/>
            <a:ext cx="6500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07 PAGE 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5" t="87500" r="5083" b="4158"/>
          <a:stretch>
            <a:fillRect/>
          </a:stretch>
        </p:blipFill>
        <p:spPr bwMode="auto">
          <a:xfrm>
            <a:off x="8286750" y="6000750"/>
            <a:ext cx="519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re 2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43956" cy="71438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fr-FR" sz="28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3"/>
          </p:nvPr>
        </p:nvSpPr>
        <p:spPr>
          <a:xfrm>
            <a:off x="0" y="1500188"/>
            <a:ext cx="4643438" cy="3714750"/>
          </a:xfrm>
          <a:prstGeom prst="rect">
            <a:avLst/>
          </a:prstGeom>
        </p:spPr>
        <p:txBody>
          <a:bodyPr/>
          <a:lstStyle>
            <a:lvl1pPr>
              <a:buClr>
                <a:srgbClr val="7030A0"/>
              </a:buClr>
              <a:buFont typeface="Arial" pitchFamily="34" charset="0"/>
              <a:buChar char="&gt;"/>
              <a:defRPr sz="1800">
                <a:latin typeface="+mn-lt"/>
              </a:defRPr>
            </a:lvl1pPr>
            <a:lvl2pPr>
              <a:buClr>
                <a:srgbClr val="7030A0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8" name="Espace réservé du contenu 25"/>
          <p:cNvSpPr>
            <a:spLocks noGrp="1"/>
          </p:cNvSpPr>
          <p:nvPr>
            <p:ph sz="quarter" idx="14"/>
          </p:nvPr>
        </p:nvSpPr>
        <p:spPr>
          <a:xfrm>
            <a:off x="4643438" y="1500174"/>
            <a:ext cx="4500562" cy="3714750"/>
          </a:xfrm>
          <a:prstGeom prst="rect">
            <a:avLst/>
          </a:prstGeom>
        </p:spPr>
        <p:txBody>
          <a:bodyPr/>
          <a:lstStyle>
            <a:lvl1pPr>
              <a:buClr>
                <a:srgbClr val="7030A0"/>
              </a:buClr>
              <a:buFont typeface="Arial" pitchFamily="34" charset="0"/>
              <a:buChar char="&gt;"/>
              <a:defRPr sz="1800">
                <a:latin typeface="+mn-lt"/>
              </a:defRPr>
            </a:lvl1pPr>
            <a:lvl2pPr>
              <a:buClr>
                <a:srgbClr val="7030A0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8072438" y="6615113"/>
            <a:ext cx="1071562" cy="242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3005-08DF-4F27-8C89-302C07A19147}" type="datetime1">
              <a:rPr lang="fr-FR"/>
              <a:pPr>
                <a:defRPr/>
              </a:pPr>
              <a:t>14/10/2014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Chrono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B562CA2-EECA-4ADF-90E2-EC3CDA5FF0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3316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altLang="fr-FR" b="0" smtClean="0"/>
          </a:p>
        </p:txBody>
      </p:sp>
      <p:pic>
        <p:nvPicPr>
          <p:cNvPr id="6" name="Image 6" descr="TRAIN ROU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764213"/>
            <a:ext cx="3779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 descr="p3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9" t="50735"/>
          <a:stretch>
            <a:fillRect/>
          </a:stretch>
        </p:blipFill>
        <p:spPr bwMode="auto">
          <a:xfrm>
            <a:off x="6480175" y="5984875"/>
            <a:ext cx="26606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07 PAGE 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5" t="87500" r="5083" b="4158"/>
          <a:stretch>
            <a:fillRect/>
          </a:stretch>
        </p:blipFill>
        <p:spPr bwMode="auto">
          <a:xfrm>
            <a:off x="8286750" y="6000750"/>
            <a:ext cx="519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 descr="p3Rou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4" b="31512"/>
          <a:stretch>
            <a:fillRect/>
          </a:stretch>
        </p:blipFill>
        <p:spPr bwMode="auto">
          <a:xfrm>
            <a:off x="0" y="5643563"/>
            <a:ext cx="6572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21"/>
          <p:cNvSpPr>
            <a:spLocks noGrp="1"/>
          </p:cNvSpPr>
          <p:nvPr>
            <p:ph type="title"/>
          </p:nvPr>
        </p:nvSpPr>
        <p:spPr>
          <a:xfrm>
            <a:off x="60960" y="172720"/>
            <a:ext cx="7686700" cy="82738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fr-FR" sz="28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contenu 25"/>
          <p:cNvSpPr>
            <a:spLocks noGrp="1"/>
          </p:cNvSpPr>
          <p:nvPr>
            <p:ph sz="quarter" idx="13"/>
          </p:nvPr>
        </p:nvSpPr>
        <p:spPr>
          <a:xfrm>
            <a:off x="0" y="1500188"/>
            <a:ext cx="4643438" cy="371475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&gt;"/>
              <a:defRPr sz="1800">
                <a:latin typeface="+mn-lt"/>
              </a:defRPr>
            </a:lvl1pPr>
            <a:lvl2pPr>
              <a:buClr>
                <a:srgbClr val="FF0000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contenu 25"/>
          <p:cNvSpPr>
            <a:spLocks noGrp="1"/>
          </p:cNvSpPr>
          <p:nvPr>
            <p:ph sz="quarter" idx="14"/>
          </p:nvPr>
        </p:nvSpPr>
        <p:spPr>
          <a:xfrm>
            <a:off x="4643438" y="1500174"/>
            <a:ext cx="4643438" cy="371475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&gt;"/>
              <a:defRPr sz="1800">
                <a:latin typeface="+mn-lt"/>
              </a:defRPr>
            </a:lvl1pPr>
            <a:lvl2pPr>
              <a:buClr>
                <a:srgbClr val="FF0000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8074025" y="6667500"/>
            <a:ext cx="1071563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B5101-4C42-4631-8D16-B4A7B9819BC6}" type="datetime1">
              <a:rPr lang="fr-FR"/>
              <a:pPr>
                <a:defRPr/>
              </a:pPr>
              <a:t>14/10/2014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Chrono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4667318-479F-48CB-9FD9-2589BA04B30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164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sans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0" y="5474650"/>
            <a:ext cx="9144000" cy="138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 userDrawn="1"/>
        </p:nvSpPr>
        <p:spPr bwMode="gray">
          <a:xfrm>
            <a:off x="6876000" y="5652000"/>
            <a:ext cx="2160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685799" y="2407822"/>
            <a:ext cx="8099425" cy="1273591"/>
          </a:xfrm>
          <a:prstGeom prst="rect">
            <a:avLst/>
          </a:prstGeom>
          <a:noFill/>
        </p:spPr>
        <p:txBody>
          <a:bodyPr lIns="0" rIns="0" anchor="t" anchorCtr="0">
            <a:normAutofit/>
          </a:bodyPr>
          <a:lstStyle>
            <a:lvl1pPr>
              <a:lnSpc>
                <a:spcPct val="9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>
          <a:xfrm>
            <a:off x="684213" y="1736812"/>
            <a:ext cx="8101012" cy="468000"/>
          </a:xfrm>
        </p:spPr>
        <p:txBody>
          <a:bodyPr anchor="b" anchorCtr="0">
            <a:noAutofit/>
          </a:bodyPr>
          <a:lstStyle>
            <a:lvl1pPr indent="0">
              <a:spcAft>
                <a:spcPts val="0"/>
              </a:spcAft>
              <a:buFont typeface="Arial" pitchFamily="34" charset="0"/>
              <a:buNone/>
              <a:defRPr sz="1200" b="0"/>
            </a:lvl1pPr>
            <a:lvl2pPr marL="0" indent="0">
              <a:spcBef>
                <a:spcPts val="0"/>
              </a:spcBef>
              <a:buNone/>
              <a:defRPr sz="1200" b="0"/>
            </a:lvl2pPr>
            <a:lvl3pPr marL="0" indent="0">
              <a:spcBef>
                <a:spcPts val="0"/>
              </a:spcBef>
              <a:buNone/>
              <a:defRPr sz="1200" b="0"/>
            </a:lvl3pPr>
            <a:lvl4pPr marL="0" indent="0">
              <a:spcBef>
                <a:spcPts val="0"/>
              </a:spcBef>
              <a:buFont typeface="Arial" pitchFamily="34" charset="0"/>
              <a:buNone/>
              <a:defRPr sz="1200" b="0"/>
            </a:lvl4pPr>
            <a:lvl5pPr indent="0">
              <a:spcBef>
                <a:spcPts val="0"/>
              </a:spcBef>
              <a:buFont typeface="Arial" pitchFamily="34" charset="0"/>
              <a:buNone/>
              <a:defRPr sz="1200" b="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578176"/>
            <a:ext cx="9144000" cy="115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15" name="Espace réservé pour une image  12"/>
          <p:cNvSpPr>
            <a:spLocks noGrp="1"/>
          </p:cNvSpPr>
          <p:nvPr>
            <p:ph type="pic" sz="quarter" idx="17"/>
          </p:nvPr>
        </p:nvSpPr>
        <p:spPr bwMode="gray">
          <a:xfrm>
            <a:off x="684213" y="5822336"/>
            <a:ext cx="1007468" cy="466724"/>
          </a:xfrm>
          <a:solidFill>
            <a:schemeClr val="bg2">
              <a:lumMod val="20000"/>
              <a:lumOff val="80000"/>
            </a:schemeClr>
          </a:solidFill>
        </p:spPr>
        <p:txBody>
          <a:bodyPr bIns="0" anchor="t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artinleibig\Desktop\bandeau.jpg"/>
          <p:cNvPicPr>
            <a:picLocks noChangeAspect="1" noChangeArrowheads="1"/>
          </p:cNvPicPr>
          <p:nvPr userDrawn="1"/>
        </p:nvPicPr>
        <p:blipFill>
          <a:blip r:embed="rId2" cstate="print"/>
          <a:srcRect r="6602" b="17770"/>
          <a:stretch>
            <a:fillRect/>
          </a:stretch>
        </p:blipFill>
        <p:spPr bwMode="auto">
          <a:xfrm>
            <a:off x="0" y="6338661"/>
            <a:ext cx="9144000" cy="51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83697" y="6439581"/>
            <a:ext cx="6072188" cy="29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286" b="1" dirty="0">
                <a:solidFill>
                  <a:schemeClr val="bg1"/>
                </a:solidFill>
              </a:rPr>
              <a:t>Présentations – EP – Version Provisoire</a:t>
            </a:r>
          </a:p>
        </p:txBody>
      </p:sp>
      <p:sp>
        <p:nvSpPr>
          <p:cNvPr id="4" name="Espace réservé du numéro de diapositive 19"/>
          <p:cNvSpPr>
            <a:spLocks noGrp="1"/>
          </p:cNvSpPr>
          <p:nvPr>
            <p:ph type="sldNum" sz="quarter" idx="10"/>
          </p:nvPr>
        </p:nvSpPr>
        <p:spPr>
          <a:xfrm>
            <a:off x="7030357" y="6541635"/>
            <a:ext cx="21340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FCF733E-DF38-4EF6-A810-F02A6BC1777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642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370107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516563"/>
            <a:ext cx="9144000" cy="1350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130996"/>
            <a:ext cx="9144000" cy="2700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2" y="224644"/>
            <a:ext cx="2520000" cy="1800200"/>
          </a:xfrm>
          <a:prstGeom prst="rect">
            <a:avLst/>
          </a:prstGeom>
          <a:noFill/>
        </p:spPr>
        <p:txBody>
          <a:bodyPr lIns="0" rIns="0" bIns="0" anchor="t">
            <a:noAutofit/>
          </a:bodyPr>
          <a:lstStyle>
            <a:lvl1pPr algn="l">
              <a:defRPr sz="9600" b="0" cap="none" baseline="0"/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2" y="4557548"/>
            <a:ext cx="7920037" cy="103204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45897" y="5899565"/>
            <a:ext cx="1800000" cy="720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12" descr="Chap_image_01.jpg"/>
          <p:cNvPicPr>
            <a:picLocks noChangeAspect="1"/>
          </p:cNvPicPr>
          <p:nvPr userDrawn="1"/>
        </p:nvPicPr>
        <p:blipFill>
          <a:blip r:embed="rId2" cstate="print"/>
          <a:srcRect t="284" b="284"/>
          <a:stretch>
            <a:fillRect/>
          </a:stretch>
        </p:blipFill>
        <p:spPr bwMode="gray">
          <a:xfrm>
            <a:off x="0" y="0"/>
            <a:ext cx="9144000" cy="3701076"/>
          </a:xfrm>
          <a:prstGeom prst="rect">
            <a:avLst/>
          </a:prstGeom>
          <a:noFill/>
        </p:spPr>
      </p:pic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516563"/>
            <a:ext cx="9144000" cy="1350000"/>
          </a:xfr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130996"/>
            <a:ext cx="9144000" cy="2700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2" y="224644"/>
            <a:ext cx="2520000" cy="1800200"/>
          </a:xfrm>
          <a:prstGeom prst="rect">
            <a:avLst/>
          </a:prstGeom>
          <a:noFill/>
        </p:spPr>
        <p:txBody>
          <a:bodyPr lIns="0" rIns="0" bIns="0" anchor="t">
            <a:noAutofit/>
          </a:bodyPr>
          <a:lstStyle>
            <a:lvl1pPr algn="l">
              <a:defRPr sz="9600" b="0" cap="none" baseline="0"/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2" y="4557548"/>
            <a:ext cx="7920037" cy="103204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45897" y="5899565"/>
            <a:ext cx="1800000" cy="7200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144000" cy="1160463"/>
          </a:xfrm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fld id="{BC243752-67AA-4470-B036-775C0796B843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0" y="3825044"/>
            <a:ext cx="8245475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1E4E1CAB-FB32-4719-A9E9-211F82FE03D4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1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36"/>
          </p:nvPr>
        </p:nvSpPr>
        <p:spPr bwMode="gray">
          <a:xfrm>
            <a:off x="4679950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7"/>
          </p:nvPr>
        </p:nvSpPr>
        <p:spPr bwMode="gray"/>
        <p:txBody>
          <a:bodyPr/>
          <a:lstStyle/>
          <a:p>
            <a:fld id="{1E4E1CAB-FB32-4719-A9E9-211F82FE03D4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38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39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Gra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39"/>
          </p:nvPr>
        </p:nvSpPr>
        <p:spPr bwMode="gray">
          <a:xfrm>
            <a:off x="0" y="981328"/>
            <a:ext cx="9144000" cy="5400000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0" y="6285600"/>
            <a:ext cx="9144000" cy="5724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7704000" y="6390000"/>
            <a:ext cx="1260000" cy="360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fld id="{BC243752-67AA-4470-B036-775C0796B843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1160463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3176 w 9147176"/>
              <a:gd name="connsiteY7" fmla="*/ 1160463 h 1160463"/>
              <a:gd name="connsiteX8" fmla="*/ 1588 w 9147176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1588 w 9147176"/>
              <a:gd name="connsiteY7" fmla="*/ 1160463 h 1160463"/>
              <a:gd name="connsiteX8" fmla="*/ 1588 w 9147176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3">
                <a:moveTo>
                  <a:pt x="0" y="0"/>
                </a:moveTo>
                <a:lnTo>
                  <a:pt x="9145588" y="1"/>
                </a:lnTo>
                <a:cubicBezTo>
                  <a:pt x="9145588" y="375180"/>
                  <a:pt x="9145587" y="750359"/>
                  <a:pt x="9145587" y="1125538"/>
                </a:cubicBezTo>
                <a:lnTo>
                  <a:pt x="1055291" y="1125539"/>
                </a:lnTo>
                <a:lnTo>
                  <a:pt x="865176" y="1160463"/>
                </a:lnTo>
                <a:cubicBezTo>
                  <a:pt x="864537" y="1110514"/>
                  <a:pt x="842693" y="1015114"/>
                  <a:pt x="721160" y="1016732"/>
                </a:cubicBezTo>
                <a:cubicBezTo>
                  <a:pt x="591824" y="1017009"/>
                  <a:pt x="540225" y="1095569"/>
                  <a:pt x="541338" y="1160463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540000" tIns="0" rIns="360000" bIns="7200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0" y="835200"/>
            <a:ext cx="1260000" cy="5760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370107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516563"/>
            <a:ext cx="9144000" cy="1350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130996"/>
            <a:ext cx="9144000" cy="2700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2" y="224644"/>
            <a:ext cx="2520000" cy="1800200"/>
          </a:xfrm>
          <a:prstGeom prst="rect">
            <a:avLst/>
          </a:prstGeom>
          <a:noFill/>
        </p:spPr>
        <p:txBody>
          <a:bodyPr lIns="0" rIns="0" bIns="0" anchor="t">
            <a:noAutofit/>
          </a:bodyPr>
          <a:lstStyle>
            <a:lvl1pPr algn="l">
              <a:defRPr sz="9600" b="0" cap="none" baseline="0"/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2" y="4557548"/>
            <a:ext cx="7920037" cy="103204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45897" y="5899565"/>
            <a:ext cx="1800000" cy="720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17" descr="Chap_im02.jpg"/>
          <p:cNvPicPr>
            <a:picLocks noChangeAspect="1"/>
          </p:cNvPicPr>
          <p:nvPr userDrawn="1"/>
        </p:nvPicPr>
        <p:blipFill>
          <a:blip r:embed="rId2" cstate="print"/>
          <a:srcRect t="467" b="467"/>
          <a:stretch>
            <a:fillRect/>
          </a:stretch>
        </p:blipFill>
        <p:spPr bwMode="gray">
          <a:xfrm>
            <a:off x="0" y="0"/>
            <a:ext cx="9144000" cy="3701076"/>
          </a:xfrm>
          <a:prstGeom prst="rect">
            <a:avLst/>
          </a:prstGeom>
          <a:noFill/>
        </p:spPr>
      </p:pic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516563"/>
            <a:ext cx="9144000" cy="1350000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130996"/>
            <a:ext cx="9144000" cy="2700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2" y="224644"/>
            <a:ext cx="2520000" cy="1800200"/>
          </a:xfrm>
          <a:prstGeom prst="rect">
            <a:avLst/>
          </a:prstGeom>
          <a:noFill/>
        </p:spPr>
        <p:txBody>
          <a:bodyPr lIns="0" rIns="0" bIns="0" anchor="t">
            <a:noAutofit/>
          </a:bodyPr>
          <a:lstStyle>
            <a:lvl1pPr algn="l">
              <a:defRPr sz="9600" b="0" cap="none" baseline="0"/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2" y="4557548"/>
            <a:ext cx="7920037" cy="103204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45897" y="5899565"/>
            <a:ext cx="1800000" cy="7200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144000" cy="1160463"/>
          </a:xfrm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fld id="{BC243752-67AA-4470-B036-775C0796B843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gray">
          <a:xfrm>
            <a:off x="0" y="6285600"/>
            <a:ext cx="9144000" cy="5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7694656" y="6391200"/>
            <a:ext cx="1260000" cy="36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944563"/>
          </a:xfrm>
          <a:prstGeom prst="rect">
            <a:avLst/>
          </a:prstGeom>
          <a:noFill/>
        </p:spPr>
        <p:txBody>
          <a:bodyPr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1736812"/>
            <a:ext cx="8245475" cy="4429038"/>
          </a:xfrm>
        </p:spPr>
        <p:txBody>
          <a:bodyPr/>
          <a:lstStyle>
            <a:lvl1pPr marL="288000" indent="-288000">
              <a:spcBef>
                <a:spcPts val="1100"/>
              </a:spcBef>
              <a:buClr>
                <a:schemeClr val="accent1"/>
              </a:buClr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1pPr>
            <a:lvl2pPr marL="468000" indent="-180000">
              <a:spcAft>
                <a:spcPts val="200"/>
              </a:spcAft>
              <a:buFont typeface="Wingdings" pitchFamily="2" charset="2"/>
              <a:buChar char=""/>
              <a:defRPr sz="1400"/>
            </a:lvl2pPr>
            <a:lvl3pPr marL="468000">
              <a:buSzPct val="70000"/>
              <a:buFont typeface="Wingdings" pitchFamily="2" charset="2"/>
              <a:buChar char=""/>
              <a:defRPr sz="1200"/>
            </a:lvl3pPr>
            <a:lvl4pPr marL="648000">
              <a:buClr>
                <a:srgbClr val="5A5A5A"/>
              </a:buClr>
              <a:defRPr sz="1000"/>
            </a:lvl4pPr>
            <a:lvl5pPr marL="828000">
              <a:defRPr sz="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646860"/>
            <a:ext cx="1260000" cy="57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0" y="3825044"/>
            <a:ext cx="8245475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1E4E1CAB-FB32-4719-A9E9-211F82FE03D4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1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36"/>
          </p:nvPr>
        </p:nvSpPr>
        <p:spPr bwMode="gray">
          <a:xfrm>
            <a:off x="4679950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37"/>
          </p:nvPr>
        </p:nvSpPr>
        <p:spPr bwMode="gray"/>
        <p:txBody>
          <a:bodyPr/>
          <a:lstStyle/>
          <a:p>
            <a:fld id="{1E4E1CAB-FB32-4719-A9E9-211F82FE03D4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38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9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Gra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39"/>
          </p:nvPr>
        </p:nvSpPr>
        <p:spPr bwMode="gray">
          <a:xfrm>
            <a:off x="0" y="981328"/>
            <a:ext cx="9144000" cy="5400000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0" y="6285600"/>
            <a:ext cx="9144000" cy="5724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7704000" y="6390000"/>
            <a:ext cx="1260000" cy="360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1160463"/>
          </a:xfrm>
          <a:solidFill>
            <a:schemeClr val="accent3"/>
          </a:solidFill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0" y="835200"/>
            <a:ext cx="1260000" cy="5760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fld id="{BC243752-67AA-4470-B036-775C0796B843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370107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516563"/>
            <a:ext cx="9144000" cy="1350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130996"/>
            <a:ext cx="9144000" cy="2700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2" y="224644"/>
            <a:ext cx="2520000" cy="1800200"/>
          </a:xfrm>
          <a:prstGeom prst="rect">
            <a:avLst/>
          </a:prstGeom>
          <a:noFill/>
        </p:spPr>
        <p:txBody>
          <a:bodyPr lIns="0" rIns="0" bIns="0" anchor="t">
            <a:noAutofit/>
          </a:bodyPr>
          <a:lstStyle>
            <a:lvl1pPr algn="l">
              <a:defRPr sz="9600" b="0" cap="none" baseline="0"/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2" y="4557548"/>
            <a:ext cx="7920037" cy="103204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45897" y="5899565"/>
            <a:ext cx="1800000" cy="720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17" descr="chap_im03.jpg"/>
          <p:cNvPicPr>
            <a:picLocks noChangeAspect="1"/>
          </p:cNvPicPr>
          <p:nvPr userDrawn="1"/>
        </p:nvPicPr>
        <p:blipFill>
          <a:blip r:embed="rId2" cstate="print"/>
          <a:srcRect t="467" b="467"/>
          <a:stretch>
            <a:fillRect/>
          </a:stretch>
        </p:blipFill>
        <p:spPr bwMode="gray">
          <a:xfrm>
            <a:off x="0" y="0"/>
            <a:ext cx="9144000" cy="3701076"/>
          </a:xfrm>
          <a:prstGeom prst="rect">
            <a:avLst/>
          </a:prstGeom>
          <a:noFill/>
        </p:spPr>
      </p:pic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516563"/>
            <a:ext cx="9144000" cy="1350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130996"/>
            <a:ext cx="9144000" cy="2700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2" y="224644"/>
            <a:ext cx="2520000" cy="1800200"/>
          </a:xfrm>
          <a:prstGeom prst="rect">
            <a:avLst/>
          </a:prstGeom>
          <a:noFill/>
        </p:spPr>
        <p:txBody>
          <a:bodyPr lIns="0" rIns="0" bIns="0" anchor="t">
            <a:noAutofit/>
          </a:bodyPr>
          <a:lstStyle>
            <a:lvl1pPr algn="l">
              <a:defRPr sz="9600" b="0" cap="none" baseline="0"/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2" y="4557548"/>
            <a:ext cx="7920037" cy="103204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45897" y="5899565"/>
            <a:ext cx="1800000" cy="7200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144000" cy="1160463"/>
          </a:xfrm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fld id="{BC243752-67AA-4470-B036-775C0796B843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0" y="3825044"/>
            <a:ext cx="8245475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1E4E1CAB-FB32-4719-A9E9-211F82FE03D4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1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36"/>
          </p:nvPr>
        </p:nvSpPr>
        <p:spPr bwMode="gray">
          <a:xfrm>
            <a:off x="4679950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37"/>
          </p:nvPr>
        </p:nvSpPr>
        <p:spPr bwMode="gray"/>
        <p:txBody>
          <a:bodyPr/>
          <a:lstStyle/>
          <a:p>
            <a:fld id="{1E4E1CAB-FB32-4719-A9E9-211F82FE03D4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38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9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Gra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39"/>
          </p:nvPr>
        </p:nvSpPr>
        <p:spPr bwMode="gray">
          <a:xfrm>
            <a:off x="0" y="981328"/>
            <a:ext cx="9144000" cy="5400000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0" y="6285600"/>
            <a:ext cx="9144000" cy="5724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7704000" y="6390000"/>
            <a:ext cx="1260000" cy="360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1160463"/>
          </a:xfrm>
          <a:solidFill>
            <a:schemeClr val="accent5"/>
          </a:solidFill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0" y="835200"/>
            <a:ext cx="1260000" cy="5760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fld id="{BC243752-67AA-4470-B036-775C0796B843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5490850"/>
            <a:ext cx="9144000" cy="1350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3132000"/>
            <a:ext cx="9144000" cy="27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6944400" y="5900400"/>
            <a:ext cx="1800000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2" y="224644"/>
            <a:ext cx="2520000" cy="1800200"/>
          </a:xfrm>
          <a:prstGeom prst="rect">
            <a:avLst/>
          </a:prstGeom>
          <a:noFill/>
        </p:spPr>
        <p:txBody>
          <a:bodyPr lIns="0" rIns="0" bIns="0" anchor="t">
            <a:noAutofit/>
          </a:bodyPr>
          <a:lstStyle>
            <a:lvl1pPr algn="l">
              <a:defRPr sz="9600" b="0" cap="none" baseline="0">
                <a:solidFill>
                  <a:srgbClr val="5A5A5A"/>
                </a:solidFill>
              </a:defRPr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2" y="4518220"/>
            <a:ext cx="7920037" cy="1071368"/>
          </a:xfrm>
        </p:spPr>
        <p:txBody>
          <a:bodyPr anchor="t" anchorCtr="0">
            <a:normAutofit/>
          </a:bodyPr>
          <a:lstStyle>
            <a:lvl1pPr marL="0" indent="0">
              <a:spcAft>
                <a:spcPts val="0"/>
              </a:spcAft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144000" cy="1160463"/>
          </a:xfrm>
          <a:prstGeom prst="rect">
            <a:avLst/>
          </a:prstGeom>
          <a:noFill/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fld id="{BC243752-67AA-4470-B036-775C0796B843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0" y="3825044"/>
            <a:ext cx="8245475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1E4E1CAB-FB32-4719-A9E9-211F82FE03D4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prstGeom prst="rect">
            <a:avLst/>
          </a:prstGeom>
          <a:noFill/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749" y="1665288"/>
            <a:ext cx="8245475" cy="2016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pour une image  11"/>
          <p:cNvSpPr>
            <a:spLocks noGrp="1"/>
          </p:cNvSpPr>
          <p:nvPr>
            <p:ph type="pic" sz="quarter" idx="13"/>
          </p:nvPr>
        </p:nvSpPr>
        <p:spPr bwMode="gray">
          <a:xfrm>
            <a:off x="539751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36"/>
          </p:nvPr>
        </p:nvSpPr>
        <p:spPr bwMode="gray">
          <a:xfrm>
            <a:off x="4679950" y="3825044"/>
            <a:ext cx="4068000" cy="2124906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37"/>
          </p:nvPr>
        </p:nvSpPr>
        <p:spPr bwMode="gray"/>
        <p:txBody>
          <a:bodyPr/>
          <a:lstStyle/>
          <a:p>
            <a:fld id="{1E4E1CAB-FB32-4719-A9E9-211F82FE03D4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38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9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Gra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39"/>
          </p:nvPr>
        </p:nvSpPr>
        <p:spPr bwMode="gray">
          <a:xfrm>
            <a:off x="0" y="981328"/>
            <a:ext cx="9144000" cy="5400000"/>
          </a:xfrm>
          <a:solidFill>
            <a:schemeClr val="bg2">
              <a:lumMod val="20000"/>
              <a:lumOff val="80000"/>
            </a:schemeClr>
          </a:solidFill>
        </p:spPr>
        <p:txBody>
          <a:bodyPr bIns="576000" anchor="ctr" anchorCtr="0">
            <a:normAutofit/>
          </a:bodyPr>
          <a:lstStyle>
            <a:lvl1pPr algn="ctr">
              <a:defRPr sz="1400" b="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0" y="6285600"/>
            <a:ext cx="9144000" cy="5724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7704000" y="6390000"/>
            <a:ext cx="1260000" cy="360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bg1"/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0" y="835200"/>
            <a:ext cx="1260000" cy="576000"/>
          </a:xfrm>
          <a:blipFill>
            <a:blip r:embed="rId4" cstate="print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36"/>
          </p:nvPr>
        </p:nvSpPr>
        <p:spPr bwMode="gray"/>
        <p:txBody>
          <a:bodyPr/>
          <a:lstStyle/>
          <a:p>
            <a:fld id="{BC243752-67AA-4470-B036-775C0796B843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algn="l"/>
            <a:r>
              <a:rPr lang="fr-FR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8"/>
          </p:nvPr>
        </p:nvSpPr>
        <p:spPr bwMode="gray"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0" y="6285600"/>
            <a:ext cx="9144000" cy="5724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 bwMode="gray">
          <a:xfrm>
            <a:off x="7704000" y="6390000"/>
            <a:ext cx="1260000" cy="3600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1160463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3176 w 9147176"/>
              <a:gd name="connsiteY7" fmla="*/ 1160463 h 1160463"/>
              <a:gd name="connsiteX8" fmla="*/ 1588 w 9147176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1588 w 9147176"/>
              <a:gd name="connsiteY7" fmla="*/ 1160463 h 1160463"/>
              <a:gd name="connsiteX8" fmla="*/ 1588 w 9147176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3">
                <a:moveTo>
                  <a:pt x="0" y="0"/>
                </a:moveTo>
                <a:lnTo>
                  <a:pt x="9145588" y="1"/>
                </a:lnTo>
                <a:cubicBezTo>
                  <a:pt x="9145588" y="375180"/>
                  <a:pt x="9145587" y="750359"/>
                  <a:pt x="9145587" y="1125538"/>
                </a:cubicBezTo>
                <a:lnTo>
                  <a:pt x="1055291" y="1125539"/>
                </a:lnTo>
                <a:lnTo>
                  <a:pt x="865176" y="1160463"/>
                </a:lnTo>
                <a:cubicBezTo>
                  <a:pt x="864537" y="1110514"/>
                  <a:pt x="842693" y="1015114"/>
                  <a:pt x="721160" y="1016732"/>
                </a:cubicBezTo>
                <a:cubicBezTo>
                  <a:pt x="591824" y="1017009"/>
                  <a:pt x="540225" y="1095569"/>
                  <a:pt x="541338" y="1160463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540000" tIns="0" rIns="360000" bIns="7200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49" y="1665288"/>
            <a:ext cx="8245475" cy="4284662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259632" y="6669088"/>
            <a:ext cx="6192688" cy="1889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E4E1CAB-FB32-4719-A9E9-211F82FE03D4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259632" y="6534580"/>
            <a:ext cx="6192688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750" y="6534580"/>
            <a:ext cx="719882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0" name="Espace réservé du texte 11"/>
          <p:cNvSpPr txBox="1">
            <a:spLocks/>
          </p:cNvSpPr>
          <p:nvPr/>
        </p:nvSpPr>
        <p:spPr bwMode="gray">
          <a:xfrm>
            <a:off x="0" y="835200"/>
            <a:ext cx="1260000" cy="5760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8" r:id="rId2"/>
    <p:sldLayoutId id="2147483736" r:id="rId3"/>
    <p:sldLayoutId id="2147483707" r:id="rId4"/>
    <p:sldLayoutId id="2147483708" r:id="rId5"/>
    <p:sldLayoutId id="2147483705" r:id="rId6"/>
    <p:sldLayoutId id="2147483706" r:id="rId7"/>
    <p:sldLayoutId id="2147483732" r:id="rId8"/>
    <p:sldLayoutId id="2147483697" r:id="rId9"/>
    <p:sldLayoutId id="2147483693" r:id="rId10"/>
    <p:sldLayoutId id="2147483747" r:id="rId11"/>
    <p:sldLayoutId id="2147483737" r:id="rId12"/>
    <p:sldLayoutId id="2147483738" r:id="rId13"/>
    <p:sldLayoutId id="2147483739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8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None/>
        <a:defRPr sz="1800" b="1" kern="1200">
          <a:solidFill>
            <a:srgbClr val="5A5A5A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None/>
        <a:defRPr sz="1800" b="0" kern="1200">
          <a:solidFill>
            <a:srgbClr val="5A5A5A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Char char=""/>
        <a:defRPr sz="1600" kern="1200">
          <a:solidFill>
            <a:srgbClr val="5A5A5A"/>
          </a:solidFill>
          <a:latin typeface="+mn-lt"/>
          <a:ea typeface="+mn-ea"/>
          <a:cs typeface="+mn-cs"/>
        </a:defRPr>
      </a:lvl3pPr>
      <a:lvl4pPr marL="36000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70000"/>
        <a:buFont typeface="Wingdings" pitchFamily="2" charset="2"/>
        <a:buChar char=""/>
        <a:defRPr sz="1400" kern="1200">
          <a:solidFill>
            <a:srgbClr val="5A5A5A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0"/>
        </a:spcBef>
        <a:spcAft>
          <a:spcPts val="300"/>
        </a:spcAft>
        <a:buSzPct val="70000"/>
        <a:buFont typeface="Wingdings" pitchFamily="2" charset="2"/>
        <a:buChar char=""/>
        <a:defRPr sz="1200" kern="1200">
          <a:solidFill>
            <a:srgbClr val="5A5A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 bwMode="gray">
          <a:xfrm>
            <a:off x="0" y="0"/>
            <a:ext cx="9145588" cy="1160463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3176 w 9147176"/>
              <a:gd name="connsiteY7" fmla="*/ 1160463 h 1160463"/>
              <a:gd name="connsiteX8" fmla="*/ 1588 w 9147176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1588 w 9147176"/>
              <a:gd name="connsiteY7" fmla="*/ 1160463 h 1160463"/>
              <a:gd name="connsiteX8" fmla="*/ 1588 w 9147176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3">
                <a:moveTo>
                  <a:pt x="0" y="0"/>
                </a:moveTo>
                <a:lnTo>
                  <a:pt x="9145588" y="1"/>
                </a:lnTo>
                <a:cubicBezTo>
                  <a:pt x="9145588" y="375180"/>
                  <a:pt x="9145587" y="750359"/>
                  <a:pt x="9145587" y="1125538"/>
                </a:cubicBezTo>
                <a:lnTo>
                  <a:pt x="1055291" y="1125539"/>
                </a:lnTo>
                <a:lnTo>
                  <a:pt x="865176" y="1160463"/>
                </a:lnTo>
                <a:cubicBezTo>
                  <a:pt x="864537" y="1110514"/>
                  <a:pt x="842693" y="1015114"/>
                  <a:pt x="721160" y="1016732"/>
                </a:cubicBezTo>
                <a:cubicBezTo>
                  <a:pt x="591824" y="1017009"/>
                  <a:pt x="540225" y="1095569"/>
                  <a:pt x="541338" y="1160463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540000" tIns="0" rIns="360000" bIns="7200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0" y="6285600"/>
            <a:ext cx="9144000" cy="57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1160463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3176 w 9147176"/>
              <a:gd name="connsiteY7" fmla="*/ 1160463 h 1160463"/>
              <a:gd name="connsiteX8" fmla="*/ 1588 w 9147176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1588 w 9147176"/>
              <a:gd name="connsiteY7" fmla="*/ 1160463 h 1160463"/>
              <a:gd name="connsiteX8" fmla="*/ 1588 w 9147176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3">
                <a:moveTo>
                  <a:pt x="0" y="0"/>
                </a:moveTo>
                <a:lnTo>
                  <a:pt x="9145588" y="1"/>
                </a:lnTo>
                <a:cubicBezTo>
                  <a:pt x="9145588" y="375180"/>
                  <a:pt x="9145587" y="750359"/>
                  <a:pt x="9145587" y="1125538"/>
                </a:cubicBezTo>
                <a:lnTo>
                  <a:pt x="1055291" y="1125539"/>
                </a:lnTo>
                <a:lnTo>
                  <a:pt x="865176" y="1160463"/>
                </a:lnTo>
                <a:cubicBezTo>
                  <a:pt x="864537" y="1110514"/>
                  <a:pt x="842693" y="1015114"/>
                  <a:pt x="721160" y="1016732"/>
                </a:cubicBezTo>
                <a:cubicBezTo>
                  <a:pt x="591824" y="1017009"/>
                  <a:pt x="540225" y="1095569"/>
                  <a:pt x="541338" y="1160463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540000" tIns="0" rIns="360000" bIns="7200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49" y="1665288"/>
            <a:ext cx="8245475" cy="4284662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259632" y="6669088"/>
            <a:ext cx="6192688" cy="1889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E4E1CAB-FB32-4719-A9E9-211F82FE03D4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259632" y="6534580"/>
            <a:ext cx="6192688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750" y="6534580"/>
            <a:ext cx="719882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0" name="Espace réservé du texte 11"/>
          <p:cNvSpPr txBox="1">
            <a:spLocks/>
          </p:cNvSpPr>
          <p:nvPr/>
        </p:nvSpPr>
        <p:spPr bwMode="gray">
          <a:xfrm>
            <a:off x="0" y="835200"/>
            <a:ext cx="1260000" cy="57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7704000" y="6390000"/>
            <a:ext cx="1260000" cy="36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33" r:id="rId2"/>
    <p:sldLayoutId id="2147483717" r:id="rId3"/>
    <p:sldLayoutId id="2147483718" r:id="rId4"/>
    <p:sldLayoutId id="2147483719" r:id="rId5"/>
    <p:sldLayoutId id="2147483710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None/>
        <a:defRPr sz="1800" b="1" kern="1200">
          <a:solidFill>
            <a:srgbClr val="5A5A5A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None/>
        <a:defRPr sz="1800" b="0" kern="1200">
          <a:solidFill>
            <a:srgbClr val="5A5A5A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Char char=""/>
        <a:defRPr sz="1600" kern="1200">
          <a:solidFill>
            <a:srgbClr val="5A5A5A"/>
          </a:solidFill>
          <a:latin typeface="+mn-lt"/>
          <a:ea typeface="+mn-ea"/>
          <a:cs typeface="+mn-cs"/>
        </a:defRPr>
      </a:lvl3pPr>
      <a:lvl4pPr marL="36000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70000"/>
        <a:buFont typeface="Wingdings" pitchFamily="2" charset="2"/>
        <a:buChar char=""/>
        <a:defRPr sz="1400" kern="1200">
          <a:solidFill>
            <a:srgbClr val="5A5A5A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0"/>
        </a:spcBef>
        <a:spcAft>
          <a:spcPts val="300"/>
        </a:spcAft>
        <a:buSzPct val="70000"/>
        <a:buFont typeface="Wingdings" pitchFamily="2" charset="2"/>
        <a:buChar char=""/>
        <a:defRPr sz="1200" kern="1200">
          <a:solidFill>
            <a:srgbClr val="5A5A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 bwMode="gray">
          <a:xfrm>
            <a:off x="0" y="0"/>
            <a:ext cx="9145588" cy="1160463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0 w 9144000"/>
              <a:gd name="connsiteY0" fmla="*/ 0 h 1160463"/>
              <a:gd name="connsiteX1" fmla="*/ 9144000 w 9144000"/>
              <a:gd name="connsiteY1" fmla="*/ 1 h 1160463"/>
              <a:gd name="connsiteX2" fmla="*/ 9143999 w 9144000"/>
              <a:gd name="connsiteY2" fmla="*/ 1125538 h 1160463"/>
              <a:gd name="connsiteX3" fmla="*/ 1053703 w 9144000"/>
              <a:gd name="connsiteY3" fmla="*/ 1125539 h 1160463"/>
              <a:gd name="connsiteX4" fmla="*/ 863588 w 9144000"/>
              <a:gd name="connsiteY4" fmla="*/ 1160463 h 1160463"/>
              <a:gd name="connsiteX5" fmla="*/ 719572 w 9144000"/>
              <a:gd name="connsiteY5" fmla="*/ 1016732 h 1160463"/>
              <a:gd name="connsiteX6" fmla="*/ 539750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0 w 9145588"/>
              <a:gd name="connsiteY8" fmla="*/ 0 h 1160463"/>
              <a:gd name="connsiteX0" fmla="*/ 529 w 9146117"/>
              <a:gd name="connsiteY0" fmla="*/ 0 h 1160463"/>
              <a:gd name="connsiteX1" fmla="*/ 9146117 w 9146117"/>
              <a:gd name="connsiteY1" fmla="*/ 1 h 1160463"/>
              <a:gd name="connsiteX2" fmla="*/ 9146116 w 9146117"/>
              <a:gd name="connsiteY2" fmla="*/ 1125538 h 1160463"/>
              <a:gd name="connsiteX3" fmla="*/ 1055820 w 9146117"/>
              <a:gd name="connsiteY3" fmla="*/ 1125539 h 1160463"/>
              <a:gd name="connsiteX4" fmla="*/ 865705 w 9146117"/>
              <a:gd name="connsiteY4" fmla="*/ 1160463 h 1160463"/>
              <a:gd name="connsiteX5" fmla="*/ 721689 w 9146117"/>
              <a:gd name="connsiteY5" fmla="*/ 1016732 h 1160463"/>
              <a:gd name="connsiteX6" fmla="*/ 541867 w 9146117"/>
              <a:gd name="connsiteY6" fmla="*/ 1160463 h 1160463"/>
              <a:gd name="connsiteX7" fmla="*/ 529 w 9146117"/>
              <a:gd name="connsiteY7" fmla="*/ 1160463 h 1160463"/>
              <a:gd name="connsiteX8" fmla="*/ 529 w 9146117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3">
                <a:moveTo>
                  <a:pt x="0" y="0"/>
                </a:moveTo>
                <a:lnTo>
                  <a:pt x="9145588" y="1"/>
                </a:lnTo>
                <a:cubicBezTo>
                  <a:pt x="9145588" y="375180"/>
                  <a:pt x="9145587" y="750359"/>
                  <a:pt x="9145587" y="1125538"/>
                </a:cubicBezTo>
                <a:lnTo>
                  <a:pt x="1055291" y="1125539"/>
                </a:lnTo>
                <a:lnTo>
                  <a:pt x="865176" y="1160463"/>
                </a:lnTo>
                <a:cubicBezTo>
                  <a:pt x="864537" y="1110514"/>
                  <a:pt x="842693" y="1015114"/>
                  <a:pt x="721160" y="1016732"/>
                </a:cubicBezTo>
                <a:cubicBezTo>
                  <a:pt x="591824" y="1017009"/>
                  <a:pt x="540225" y="1095569"/>
                  <a:pt x="541338" y="1160463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vert="horz" lIns="540000" tIns="0" rIns="360000" bIns="7200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0" y="6285600"/>
            <a:ext cx="9144000" cy="57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1160463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1588 w 9145588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1588 w 9147176"/>
              <a:gd name="connsiteY7" fmla="*/ 1160463 h 1160463"/>
              <a:gd name="connsiteX8" fmla="*/ 1588 w 9147176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3">
                <a:moveTo>
                  <a:pt x="0" y="0"/>
                </a:moveTo>
                <a:lnTo>
                  <a:pt x="9145588" y="1"/>
                </a:lnTo>
                <a:cubicBezTo>
                  <a:pt x="9145588" y="375180"/>
                  <a:pt x="9145587" y="750359"/>
                  <a:pt x="9145587" y="1125538"/>
                </a:cubicBezTo>
                <a:lnTo>
                  <a:pt x="1055291" y="1125539"/>
                </a:lnTo>
                <a:lnTo>
                  <a:pt x="865176" y="1160463"/>
                </a:lnTo>
                <a:cubicBezTo>
                  <a:pt x="864537" y="1110514"/>
                  <a:pt x="842693" y="1015114"/>
                  <a:pt x="721160" y="1016732"/>
                </a:cubicBezTo>
                <a:cubicBezTo>
                  <a:pt x="591824" y="1017009"/>
                  <a:pt x="540225" y="1095569"/>
                  <a:pt x="541338" y="1160463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540000" tIns="0" rIns="360000" bIns="7200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49" y="1665288"/>
            <a:ext cx="8245475" cy="4284662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259632" y="6669088"/>
            <a:ext cx="6192688" cy="1889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E4E1CAB-FB32-4719-A9E9-211F82FE03D4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259632" y="6534580"/>
            <a:ext cx="6192688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750" y="6534580"/>
            <a:ext cx="719882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0" name="Espace réservé du texte 11"/>
          <p:cNvSpPr txBox="1">
            <a:spLocks/>
          </p:cNvSpPr>
          <p:nvPr/>
        </p:nvSpPr>
        <p:spPr bwMode="gray">
          <a:xfrm>
            <a:off x="0" y="835200"/>
            <a:ext cx="1260000" cy="57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7704000" y="6390000"/>
            <a:ext cx="1260000" cy="36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4" r:id="rId2"/>
    <p:sldLayoutId id="2147483722" r:id="rId3"/>
    <p:sldLayoutId id="2147483723" r:id="rId4"/>
    <p:sldLayoutId id="2147483724" r:id="rId5"/>
    <p:sldLayoutId id="2147483725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None/>
        <a:defRPr sz="1800" b="1" kern="1200">
          <a:solidFill>
            <a:srgbClr val="5A5A5A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None/>
        <a:defRPr sz="1800" b="0" kern="1200">
          <a:solidFill>
            <a:srgbClr val="5A5A5A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Char char=""/>
        <a:defRPr sz="1600" kern="1200">
          <a:solidFill>
            <a:srgbClr val="5A5A5A"/>
          </a:solidFill>
          <a:latin typeface="+mn-lt"/>
          <a:ea typeface="+mn-ea"/>
          <a:cs typeface="+mn-cs"/>
        </a:defRPr>
      </a:lvl3pPr>
      <a:lvl4pPr marL="36000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70000"/>
        <a:buFont typeface="Wingdings" pitchFamily="2" charset="2"/>
        <a:buChar char=""/>
        <a:defRPr sz="1400" kern="1200">
          <a:solidFill>
            <a:srgbClr val="5A5A5A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0"/>
        </a:spcBef>
        <a:spcAft>
          <a:spcPts val="300"/>
        </a:spcAft>
        <a:buSzPct val="70000"/>
        <a:buFont typeface="Wingdings" pitchFamily="2" charset="2"/>
        <a:buChar char=""/>
        <a:defRPr sz="1200" kern="1200">
          <a:solidFill>
            <a:srgbClr val="5A5A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 bwMode="gray">
          <a:xfrm>
            <a:off x="0" y="0"/>
            <a:ext cx="9145588" cy="1160464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3176 w 9147176"/>
              <a:gd name="connsiteY7" fmla="*/ 1160463 h 1160463"/>
              <a:gd name="connsiteX8" fmla="*/ 1588 w 9147176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3176 w 9147176"/>
              <a:gd name="connsiteY7" fmla="*/ 1160463 h 1160463"/>
              <a:gd name="connsiteX8" fmla="*/ 1588 w 9147176"/>
              <a:gd name="connsiteY8" fmla="*/ 0 h 1160463"/>
              <a:gd name="connsiteX0" fmla="*/ 69912 w 9144000"/>
              <a:gd name="connsiteY0" fmla="*/ 116631 h 1160462"/>
              <a:gd name="connsiteX1" fmla="*/ 9144000 w 9144000"/>
              <a:gd name="connsiteY1" fmla="*/ 0 h 1160462"/>
              <a:gd name="connsiteX2" fmla="*/ 9143999 w 9144000"/>
              <a:gd name="connsiteY2" fmla="*/ 1125537 h 1160462"/>
              <a:gd name="connsiteX3" fmla="*/ 1053703 w 9144000"/>
              <a:gd name="connsiteY3" fmla="*/ 1125538 h 1160462"/>
              <a:gd name="connsiteX4" fmla="*/ 863588 w 9144000"/>
              <a:gd name="connsiteY4" fmla="*/ 1160462 h 1160462"/>
              <a:gd name="connsiteX5" fmla="*/ 719572 w 9144000"/>
              <a:gd name="connsiteY5" fmla="*/ 1016731 h 1160462"/>
              <a:gd name="connsiteX6" fmla="*/ 539750 w 9144000"/>
              <a:gd name="connsiteY6" fmla="*/ 1160462 h 1160462"/>
              <a:gd name="connsiteX7" fmla="*/ 0 w 9144000"/>
              <a:gd name="connsiteY7" fmla="*/ 1160462 h 1160462"/>
              <a:gd name="connsiteX8" fmla="*/ 69912 w 9144000"/>
              <a:gd name="connsiteY8" fmla="*/ 116631 h 1160462"/>
              <a:gd name="connsiteX0" fmla="*/ 1588 w 9147176"/>
              <a:gd name="connsiteY0" fmla="*/ 0 h 1160464"/>
              <a:gd name="connsiteX1" fmla="*/ 9147176 w 9147176"/>
              <a:gd name="connsiteY1" fmla="*/ 2 h 1160464"/>
              <a:gd name="connsiteX2" fmla="*/ 9147175 w 9147176"/>
              <a:gd name="connsiteY2" fmla="*/ 1125539 h 1160464"/>
              <a:gd name="connsiteX3" fmla="*/ 1056879 w 9147176"/>
              <a:gd name="connsiteY3" fmla="*/ 1125540 h 1160464"/>
              <a:gd name="connsiteX4" fmla="*/ 866764 w 9147176"/>
              <a:gd name="connsiteY4" fmla="*/ 1160464 h 1160464"/>
              <a:gd name="connsiteX5" fmla="*/ 722748 w 9147176"/>
              <a:gd name="connsiteY5" fmla="*/ 1016733 h 1160464"/>
              <a:gd name="connsiteX6" fmla="*/ 542926 w 9147176"/>
              <a:gd name="connsiteY6" fmla="*/ 1160464 h 1160464"/>
              <a:gd name="connsiteX7" fmla="*/ 3176 w 9147176"/>
              <a:gd name="connsiteY7" fmla="*/ 1160464 h 1160464"/>
              <a:gd name="connsiteX8" fmla="*/ 1588 w 9147176"/>
              <a:gd name="connsiteY8" fmla="*/ 0 h 1160464"/>
              <a:gd name="connsiteX0" fmla="*/ 1588 w 9147176"/>
              <a:gd name="connsiteY0" fmla="*/ 0 h 1160464"/>
              <a:gd name="connsiteX1" fmla="*/ 9147176 w 9147176"/>
              <a:gd name="connsiteY1" fmla="*/ 2 h 1160464"/>
              <a:gd name="connsiteX2" fmla="*/ 9147175 w 9147176"/>
              <a:gd name="connsiteY2" fmla="*/ 1125539 h 1160464"/>
              <a:gd name="connsiteX3" fmla="*/ 1056879 w 9147176"/>
              <a:gd name="connsiteY3" fmla="*/ 1125540 h 1160464"/>
              <a:gd name="connsiteX4" fmla="*/ 866764 w 9147176"/>
              <a:gd name="connsiteY4" fmla="*/ 1160464 h 1160464"/>
              <a:gd name="connsiteX5" fmla="*/ 722748 w 9147176"/>
              <a:gd name="connsiteY5" fmla="*/ 1016733 h 1160464"/>
              <a:gd name="connsiteX6" fmla="*/ 542926 w 9147176"/>
              <a:gd name="connsiteY6" fmla="*/ 1160464 h 1160464"/>
              <a:gd name="connsiteX7" fmla="*/ 1588 w 9147176"/>
              <a:gd name="connsiteY7" fmla="*/ 1160463 h 1160464"/>
              <a:gd name="connsiteX8" fmla="*/ 1588 w 9147176"/>
              <a:gd name="connsiteY8" fmla="*/ 0 h 1160464"/>
              <a:gd name="connsiteX0" fmla="*/ 0 w 9145588"/>
              <a:gd name="connsiteY0" fmla="*/ 0 h 1160464"/>
              <a:gd name="connsiteX1" fmla="*/ 9145588 w 9145588"/>
              <a:gd name="connsiteY1" fmla="*/ 2 h 1160464"/>
              <a:gd name="connsiteX2" fmla="*/ 9145587 w 9145588"/>
              <a:gd name="connsiteY2" fmla="*/ 1125539 h 1160464"/>
              <a:gd name="connsiteX3" fmla="*/ 1055291 w 9145588"/>
              <a:gd name="connsiteY3" fmla="*/ 1125540 h 1160464"/>
              <a:gd name="connsiteX4" fmla="*/ 865176 w 9145588"/>
              <a:gd name="connsiteY4" fmla="*/ 1160464 h 1160464"/>
              <a:gd name="connsiteX5" fmla="*/ 721160 w 9145588"/>
              <a:gd name="connsiteY5" fmla="*/ 1016733 h 1160464"/>
              <a:gd name="connsiteX6" fmla="*/ 541338 w 9145588"/>
              <a:gd name="connsiteY6" fmla="*/ 1160464 h 1160464"/>
              <a:gd name="connsiteX7" fmla="*/ 0 w 9145588"/>
              <a:gd name="connsiteY7" fmla="*/ 1160463 h 1160464"/>
              <a:gd name="connsiteX8" fmla="*/ 0 w 9145588"/>
              <a:gd name="connsiteY8" fmla="*/ 0 h 116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4">
                <a:moveTo>
                  <a:pt x="0" y="0"/>
                </a:moveTo>
                <a:lnTo>
                  <a:pt x="9145588" y="2"/>
                </a:lnTo>
                <a:cubicBezTo>
                  <a:pt x="9145588" y="375181"/>
                  <a:pt x="9145587" y="750360"/>
                  <a:pt x="9145587" y="1125539"/>
                </a:cubicBezTo>
                <a:lnTo>
                  <a:pt x="1055291" y="1125540"/>
                </a:lnTo>
                <a:lnTo>
                  <a:pt x="865176" y="1160464"/>
                </a:lnTo>
                <a:cubicBezTo>
                  <a:pt x="864537" y="1110515"/>
                  <a:pt x="842693" y="1015115"/>
                  <a:pt x="721160" y="1016733"/>
                </a:cubicBezTo>
                <a:cubicBezTo>
                  <a:pt x="591824" y="1017010"/>
                  <a:pt x="540225" y="1095570"/>
                  <a:pt x="541338" y="1160464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540000" tIns="0" rIns="360000" bIns="7200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0" y="6285600"/>
            <a:ext cx="9144000" cy="57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9145588" cy="1160463"/>
          </a:xfrm>
          <a:custGeom>
            <a:avLst/>
            <a:gdLst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0 w 9143999"/>
              <a:gd name="connsiteY3" fmla="*/ 1125538 h 1125538"/>
              <a:gd name="connsiteX4" fmla="*/ 0 w 9143999"/>
              <a:gd name="connsiteY4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0 w 9143999"/>
              <a:gd name="connsiteY4" fmla="*/ 1125538 h 1125538"/>
              <a:gd name="connsiteX5" fmla="*/ 0 w 9143999"/>
              <a:gd name="connsiteY5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707231 w 9143999"/>
              <a:gd name="connsiteY3" fmla="*/ 1123950 h 1125538"/>
              <a:gd name="connsiteX4" fmla="*/ 585788 w 9143999"/>
              <a:gd name="connsiteY4" fmla="*/ 1121569 h 1125538"/>
              <a:gd name="connsiteX5" fmla="*/ 0 w 9143999"/>
              <a:gd name="connsiteY5" fmla="*/ 1125538 h 1125538"/>
              <a:gd name="connsiteX6" fmla="*/ 0 w 9143999"/>
              <a:gd name="connsiteY6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07231 w 9143999"/>
              <a:gd name="connsiteY4" fmla="*/ 1123950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85788 w 9143999"/>
              <a:gd name="connsiteY5" fmla="*/ 1121569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25538"/>
              <a:gd name="connsiteX1" fmla="*/ 9143999 w 9143999"/>
              <a:gd name="connsiteY1" fmla="*/ 0 h 1125538"/>
              <a:gd name="connsiteX2" fmla="*/ 9143999 w 9143999"/>
              <a:gd name="connsiteY2" fmla="*/ 1125538 h 1125538"/>
              <a:gd name="connsiteX3" fmla="*/ 831056 w 9143999"/>
              <a:gd name="connsiteY3" fmla="*/ 1123950 h 1125538"/>
              <a:gd name="connsiteX4" fmla="*/ 719572 w 9143999"/>
              <a:gd name="connsiteY4" fmla="*/ 1052736 h 1125538"/>
              <a:gd name="connsiteX5" fmla="*/ 575556 w 9143999"/>
              <a:gd name="connsiteY5" fmla="*/ 1125538 h 1125538"/>
              <a:gd name="connsiteX6" fmla="*/ 0 w 9143999"/>
              <a:gd name="connsiteY6" fmla="*/ 1125538 h 1125538"/>
              <a:gd name="connsiteX7" fmla="*/ 0 w 9143999"/>
              <a:gd name="connsiteY7" fmla="*/ 0 h 1125538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25538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831056 w 9143999"/>
              <a:gd name="connsiteY3" fmla="*/ 1123950 h 1160463"/>
              <a:gd name="connsiteX4" fmla="*/ 719572 w 9143999"/>
              <a:gd name="connsiteY4" fmla="*/ 1052736 h 1160463"/>
              <a:gd name="connsiteX5" fmla="*/ 575556 w 9143999"/>
              <a:gd name="connsiteY5" fmla="*/ 1160463 h 1160463"/>
              <a:gd name="connsiteX6" fmla="*/ 0 w 9143999"/>
              <a:gd name="connsiteY6" fmla="*/ 1160463 h 1160463"/>
              <a:gd name="connsiteX7" fmla="*/ 0 w 9143999"/>
              <a:gd name="connsiteY7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31056 w 9143999"/>
              <a:gd name="connsiteY4" fmla="*/ 1123950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54894 w 9143999"/>
              <a:gd name="connsiteY3" fmla="*/ 1121569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79612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3999"/>
              <a:gd name="connsiteY0" fmla="*/ 0 h 1160463"/>
              <a:gd name="connsiteX1" fmla="*/ 9143999 w 9143999"/>
              <a:gd name="connsiteY1" fmla="*/ 0 h 1160463"/>
              <a:gd name="connsiteX2" fmla="*/ 9143999 w 9143999"/>
              <a:gd name="connsiteY2" fmla="*/ 1125538 h 1160463"/>
              <a:gd name="connsiteX3" fmla="*/ 1043608 w 9143999"/>
              <a:gd name="connsiteY3" fmla="*/ 1125538 h 1160463"/>
              <a:gd name="connsiteX4" fmla="*/ 863588 w 9143999"/>
              <a:gd name="connsiteY4" fmla="*/ 1160463 h 1160463"/>
              <a:gd name="connsiteX5" fmla="*/ 719572 w 9143999"/>
              <a:gd name="connsiteY5" fmla="*/ 1052736 h 1160463"/>
              <a:gd name="connsiteX6" fmla="*/ 575556 w 9143999"/>
              <a:gd name="connsiteY6" fmla="*/ 1160463 h 1160463"/>
              <a:gd name="connsiteX7" fmla="*/ 0 w 9143999"/>
              <a:gd name="connsiteY7" fmla="*/ 1160463 h 1160463"/>
              <a:gd name="connsiteX8" fmla="*/ 0 w 9143999"/>
              <a:gd name="connsiteY8" fmla="*/ 0 h 1160463"/>
              <a:gd name="connsiteX0" fmla="*/ 0 w 9144000"/>
              <a:gd name="connsiteY0" fmla="*/ 0 h 1160463"/>
              <a:gd name="connsiteX1" fmla="*/ 9143999 w 9144000"/>
              <a:gd name="connsiteY1" fmla="*/ 0 h 1160463"/>
              <a:gd name="connsiteX2" fmla="*/ 9144000 w 9144000"/>
              <a:gd name="connsiteY2" fmla="*/ 1125538 h 1160463"/>
              <a:gd name="connsiteX3" fmla="*/ 1043608 w 9144000"/>
              <a:gd name="connsiteY3" fmla="*/ 1125538 h 1160463"/>
              <a:gd name="connsiteX4" fmla="*/ 863588 w 9144000"/>
              <a:gd name="connsiteY4" fmla="*/ 1160463 h 1160463"/>
              <a:gd name="connsiteX5" fmla="*/ 719572 w 9144000"/>
              <a:gd name="connsiteY5" fmla="*/ 1052736 h 1160463"/>
              <a:gd name="connsiteX6" fmla="*/ 575556 w 9144000"/>
              <a:gd name="connsiteY6" fmla="*/ 1160463 h 1160463"/>
              <a:gd name="connsiteX7" fmla="*/ 0 w 9144000"/>
              <a:gd name="connsiteY7" fmla="*/ 1160463 h 1160463"/>
              <a:gd name="connsiteX8" fmla="*/ 0 w 9144000"/>
              <a:gd name="connsiteY8" fmla="*/ 0 h 1160463"/>
              <a:gd name="connsiteX0" fmla="*/ 4763 w 9148763"/>
              <a:gd name="connsiteY0" fmla="*/ 0 h 1160463"/>
              <a:gd name="connsiteX1" fmla="*/ 9148762 w 9148763"/>
              <a:gd name="connsiteY1" fmla="*/ 0 h 1160463"/>
              <a:gd name="connsiteX2" fmla="*/ 9148763 w 9148763"/>
              <a:gd name="connsiteY2" fmla="*/ 1125538 h 1160463"/>
              <a:gd name="connsiteX3" fmla="*/ 1048371 w 9148763"/>
              <a:gd name="connsiteY3" fmla="*/ 1125538 h 1160463"/>
              <a:gd name="connsiteX4" fmla="*/ 868351 w 9148763"/>
              <a:gd name="connsiteY4" fmla="*/ 1160463 h 1160463"/>
              <a:gd name="connsiteX5" fmla="*/ 724335 w 9148763"/>
              <a:gd name="connsiteY5" fmla="*/ 1052736 h 1160463"/>
              <a:gd name="connsiteX6" fmla="*/ 580319 w 9148763"/>
              <a:gd name="connsiteY6" fmla="*/ 1160463 h 1160463"/>
              <a:gd name="connsiteX7" fmla="*/ 0 w 9148763"/>
              <a:gd name="connsiteY7" fmla="*/ 1160463 h 1160463"/>
              <a:gd name="connsiteX8" fmla="*/ 4763 w 9148763"/>
              <a:gd name="connsiteY8" fmla="*/ 0 h 1160463"/>
              <a:gd name="connsiteX0" fmla="*/ 1588 w 9150350"/>
              <a:gd name="connsiteY0" fmla="*/ 0 h 1160463"/>
              <a:gd name="connsiteX1" fmla="*/ 9150349 w 9150350"/>
              <a:gd name="connsiteY1" fmla="*/ 0 h 1160463"/>
              <a:gd name="connsiteX2" fmla="*/ 9150350 w 9150350"/>
              <a:gd name="connsiteY2" fmla="*/ 1125538 h 1160463"/>
              <a:gd name="connsiteX3" fmla="*/ 1049958 w 9150350"/>
              <a:gd name="connsiteY3" fmla="*/ 1125538 h 1160463"/>
              <a:gd name="connsiteX4" fmla="*/ 869938 w 9150350"/>
              <a:gd name="connsiteY4" fmla="*/ 1160463 h 1160463"/>
              <a:gd name="connsiteX5" fmla="*/ 725922 w 9150350"/>
              <a:gd name="connsiteY5" fmla="*/ 1052736 h 1160463"/>
              <a:gd name="connsiteX6" fmla="*/ 581906 w 9150350"/>
              <a:gd name="connsiteY6" fmla="*/ 1160463 h 1160463"/>
              <a:gd name="connsiteX7" fmla="*/ 1587 w 9150350"/>
              <a:gd name="connsiteY7" fmla="*/ 1160463 h 1160463"/>
              <a:gd name="connsiteX8" fmla="*/ 1588 w 9150350"/>
              <a:gd name="connsiteY8" fmla="*/ 0 h 1160463"/>
              <a:gd name="connsiteX0" fmla="*/ 6350 w 9155112"/>
              <a:gd name="connsiteY0" fmla="*/ 0 h 1188926"/>
              <a:gd name="connsiteX1" fmla="*/ 9155111 w 9155112"/>
              <a:gd name="connsiteY1" fmla="*/ 0 h 1188926"/>
              <a:gd name="connsiteX2" fmla="*/ 9155112 w 9155112"/>
              <a:gd name="connsiteY2" fmla="*/ 1125538 h 1188926"/>
              <a:gd name="connsiteX3" fmla="*/ 1054720 w 9155112"/>
              <a:gd name="connsiteY3" fmla="*/ 1125538 h 1188926"/>
              <a:gd name="connsiteX4" fmla="*/ 874700 w 9155112"/>
              <a:gd name="connsiteY4" fmla="*/ 1160463 h 1188926"/>
              <a:gd name="connsiteX5" fmla="*/ 730684 w 9155112"/>
              <a:gd name="connsiteY5" fmla="*/ 1052736 h 1188926"/>
              <a:gd name="connsiteX6" fmla="*/ 586668 w 9155112"/>
              <a:gd name="connsiteY6" fmla="*/ 1160463 h 1188926"/>
              <a:gd name="connsiteX7" fmla="*/ 0 w 9155112"/>
              <a:gd name="connsiteY7" fmla="*/ 1188926 h 1188926"/>
              <a:gd name="connsiteX8" fmla="*/ 6350 w 9155112"/>
              <a:gd name="connsiteY8" fmla="*/ 0 h 1188926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88256 w 9156700"/>
              <a:gd name="connsiteY6" fmla="*/ 1160464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76288 w 9156700"/>
              <a:gd name="connsiteY4" fmla="*/ 1160464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32272 w 9156700"/>
              <a:gd name="connsiteY5" fmla="*/ 105273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700"/>
              <a:gd name="connsiteY0" fmla="*/ 0 h 1188927"/>
              <a:gd name="connsiteX1" fmla="*/ 9156699 w 9156700"/>
              <a:gd name="connsiteY1" fmla="*/ 1 h 1188927"/>
              <a:gd name="connsiteX2" fmla="*/ 9156700 w 9156700"/>
              <a:gd name="connsiteY2" fmla="*/ 1125539 h 1188927"/>
              <a:gd name="connsiteX3" fmla="*/ 1056308 w 9156700"/>
              <a:gd name="connsiteY3" fmla="*/ 1125539 h 1188927"/>
              <a:gd name="connsiteX4" fmla="*/ 865684 w 9156700"/>
              <a:gd name="connsiteY4" fmla="*/ 1188927 h 1188927"/>
              <a:gd name="connsiteX5" fmla="*/ 721668 w 9156700"/>
              <a:gd name="connsiteY5" fmla="*/ 1044117 h 1188927"/>
              <a:gd name="connsiteX6" fmla="*/ 541648 w 9156700"/>
              <a:gd name="connsiteY6" fmla="*/ 1188927 h 1188927"/>
              <a:gd name="connsiteX7" fmla="*/ 1588 w 9156700"/>
              <a:gd name="connsiteY7" fmla="*/ 1188927 h 1188927"/>
              <a:gd name="connsiteX8" fmla="*/ 1588 w 9156700"/>
              <a:gd name="connsiteY8" fmla="*/ 0 h 1188927"/>
              <a:gd name="connsiteX0" fmla="*/ 1588 w 9156699"/>
              <a:gd name="connsiteY0" fmla="*/ 0 h 1188927"/>
              <a:gd name="connsiteX1" fmla="*/ 9156699 w 9156699"/>
              <a:gd name="connsiteY1" fmla="*/ 1 h 1188927"/>
              <a:gd name="connsiteX2" fmla="*/ 9146604 w 9156699"/>
              <a:gd name="connsiteY2" fmla="*/ 1116125 h 1188927"/>
              <a:gd name="connsiteX3" fmla="*/ 1056308 w 9156699"/>
              <a:gd name="connsiteY3" fmla="*/ 1125539 h 1188927"/>
              <a:gd name="connsiteX4" fmla="*/ 865684 w 9156699"/>
              <a:gd name="connsiteY4" fmla="*/ 1188927 h 1188927"/>
              <a:gd name="connsiteX5" fmla="*/ 721668 w 9156699"/>
              <a:gd name="connsiteY5" fmla="*/ 1044117 h 1188927"/>
              <a:gd name="connsiteX6" fmla="*/ 541648 w 9156699"/>
              <a:gd name="connsiteY6" fmla="*/ 1188927 h 1188927"/>
              <a:gd name="connsiteX7" fmla="*/ 1588 w 9156699"/>
              <a:gd name="connsiteY7" fmla="*/ 1188927 h 1188927"/>
              <a:gd name="connsiteX8" fmla="*/ 1588 w 9156699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4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6125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1588 w 9146605"/>
              <a:gd name="connsiteY7" fmla="*/ 1188927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1648 w 9146605"/>
              <a:gd name="connsiteY6" fmla="*/ 1188927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1668 w 9146605"/>
              <a:gd name="connsiteY5" fmla="*/ 1044117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88927"/>
              <a:gd name="connsiteX1" fmla="*/ 9146605 w 9146605"/>
              <a:gd name="connsiteY1" fmla="*/ 1 h 1188927"/>
              <a:gd name="connsiteX2" fmla="*/ 9146605 w 9146605"/>
              <a:gd name="connsiteY2" fmla="*/ 1115902 h 1188927"/>
              <a:gd name="connsiteX3" fmla="*/ 1056308 w 9146605"/>
              <a:gd name="connsiteY3" fmla="*/ 1125539 h 1188927"/>
              <a:gd name="connsiteX4" fmla="*/ 865684 w 9146605"/>
              <a:gd name="connsiteY4" fmla="*/ 1188927 h 1188927"/>
              <a:gd name="connsiteX5" fmla="*/ 722177 w 9146605"/>
              <a:gd name="connsiteY5" fmla="*/ 1016732 h 1188927"/>
              <a:gd name="connsiteX6" fmla="*/ 542355 w 9146605"/>
              <a:gd name="connsiteY6" fmla="*/ 1160463 h 1188927"/>
              <a:gd name="connsiteX7" fmla="*/ 2605 w 9146605"/>
              <a:gd name="connsiteY7" fmla="*/ 1160463 h 1188927"/>
              <a:gd name="connsiteX8" fmla="*/ 1588 w 9146605"/>
              <a:gd name="connsiteY8" fmla="*/ 0 h 1188927"/>
              <a:gd name="connsiteX0" fmla="*/ 1588 w 9146605"/>
              <a:gd name="connsiteY0" fmla="*/ 0 h 1160463"/>
              <a:gd name="connsiteX1" fmla="*/ 9146605 w 9146605"/>
              <a:gd name="connsiteY1" fmla="*/ 1 h 1160463"/>
              <a:gd name="connsiteX2" fmla="*/ 9146605 w 9146605"/>
              <a:gd name="connsiteY2" fmla="*/ 1115902 h 1160463"/>
              <a:gd name="connsiteX3" fmla="*/ 1056308 w 9146605"/>
              <a:gd name="connsiteY3" fmla="*/ 1125539 h 1160463"/>
              <a:gd name="connsiteX4" fmla="*/ 866193 w 9146605"/>
              <a:gd name="connsiteY4" fmla="*/ 1160463 h 1160463"/>
              <a:gd name="connsiteX5" fmla="*/ 722177 w 9146605"/>
              <a:gd name="connsiteY5" fmla="*/ 1016732 h 1160463"/>
              <a:gd name="connsiteX6" fmla="*/ 542355 w 9146605"/>
              <a:gd name="connsiteY6" fmla="*/ 1160463 h 1160463"/>
              <a:gd name="connsiteX7" fmla="*/ 2605 w 9146605"/>
              <a:gd name="connsiteY7" fmla="*/ 1160463 h 1160463"/>
              <a:gd name="connsiteX8" fmla="*/ 1588 w 9146605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8 w 9145588"/>
              <a:gd name="connsiteY2" fmla="*/ 1115902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1588 w 9145588"/>
              <a:gd name="connsiteY7" fmla="*/ 1160463 h 1160463"/>
              <a:gd name="connsiteX8" fmla="*/ 1588 w 9145588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3176 w 9147176"/>
              <a:gd name="connsiteY7" fmla="*/ 1160463 h 1160463"/>
              <a:gd name="connsiteX8" fmla="*/ 1588 w 9147176"/>
              <a:gd name="connsiteY8" fmla="*/ 0 h 1160463"/>
              <a:gd name="connsiteX0" fmla="*/ 1588 w 9147176"/>
              <a:gd name="connsiteY0" fmla="*/ 0 h 1160463"/>
              <a:gd name="connsiteX1" fmla="*/ 9147176 w 9147176"/>
              <a:gd name="connsiteY1" fmla="*/ 1 h 1160463"/>
              <a:gd name="connsiteX2" fmla="*/ 9147175 w 9147176"/>
              <a:gd name="connsiteY2" fmla="*/ 1125538 h 1160463"/>
              <a:gd name="connsiteX3" fmla="*/ 1056879 w 9147176"/>
              <a:gd name="connsiteY3" fmla="*/ 1125539 h 1160463"/>
              <a:gd name="connsiteX4" fmla="*/ 866764 w 9147176"/>
              <a:gd name="connsiteY4" fmla="*/ 1160463 h 1160463"/>
              <a:gd name="connsiteX5" fmla="*/ 722748 w 9147176"/>
              <a:gd name="connsiteY5" fmla="*/ 1016732 h 1160463"/>
              <a:gd name="connsiteX6" fmla="*/ 542926 w 9147176"/>
              <a:gd name="connsiteY6" fmla="*/ 1160463 h 1160463"/>
              <a:gd name="connsiteX7" fmla="*/ 1588 w 9147176"/>
              <a:gd name="connsiteY7" fmla="*/ 1160463 h 1160463"/>
              <a:gd name="connsiteX8" fmla="*/ 1588 w 9147176"/>
              <a:gd name="connsiteY8" fmla="*/ 0 h 1160463"/>
              <a:gd name="connsiteX0" fmla="*/ 0 w 9145588"/>
              <a:gd name="connsiteY0" fmla="*/ 0 h 1160463"/>
              <a:gd name="connsiteX1" fmla="*/ 9145588 w 9145588"/>
              <a:gd name="connsiteY1" fmla="*/ 1 h 1160463"/>
              <a:gd name="connsiteX2" fmla="*/ 9145587 w 9145588"/>
              <a:gd name="connsiteY2" fmla="*/ 1125538 h 1160463"/>
              <a:gd name="connsiteX3" fmla="*/ 1055291 w 9145588"/>
              <a:gd name="connsiteY3" fmla="*/ 1125539 h 1160463"/>
              <a:gd name="connsiteX4" fmla="*/ 865176 w 9145588"/>
              <a:gd name="connsiteY4" fmla="*/ 1160463 h 1160463"/>
              <a:gd name="connsiteX5" fmla="*/ 721160 w 9145588"/>
              <a:gd name="connsiteY5" fmla="*/ 1016732 h 1160463"/>
              <a:gd name="connsiteX6" fmla="*/ 541338 w 9145588"/>
              <a:gd name="connsiteY6" fmla="*/ 1160463 h 1160463"/>
              <a:gd name="connsiteX7" fmla="*/ 0 w 9145588"/>
              <a:gd name="connsiteY7" fmla="*/ 1160463 h 1160463"/>
              <a:gd name="connsiteX8" fmla="*/ 0 w 9145588"/>
              <a:gd name="connsiteY8" fmla="*/ 0 h 116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588" h="1160463">
                <a:moveTo>
                  <a:pt x="0" y="0"/>
                </a:moveTo>
                <a:lnTo>
                  <a:pt x="9145588" y="1"/>
                </a:lnTo>
                <a:cubicBezTo>
                  <a:pt x="9145588" y="375180"/>
                  <a:pt x="9145587" y="750359"/>
                  <a:pt x="9145587" y="1125538"/>
                </a:cubicBezTo>
                <a:lnTo>
                  <a:pt x="1055291" y="1125539"/>
                </a:lnTo>
                <a:lnTo>
                  <a:pt x="865176" y="1160463"/>
                </a:lnTo>
                <a:cubicBezTo>
                  <a:pt x="864537" y="1110514"/>
                  <a:pt x="842693" y="1015114"/>
                  <a:pt x="721160" y="1016732"/>
                </a:cubicBezTo>
                <a:cubicBezTo>
                  <a:pt x="591824" y="1017009"/>
                  <a:pt x="540225" y="1095569"/>
                  <a:pt x="541338" y="1160463"/>
                </a:cubicBezTo>
                <a:lnTo>
                  <a:pt x="0" y="116046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540000" tIns="0" rIns="360000" bIns="7200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49" y="1665288"/>
            <a:ext cx="8245475" cy="4284662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259632" y="6669088"/>
            <a:ext cx="6192688" cy="1889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E4E1CAB-FB32-4719-A9E9-211F82FE03D4}" type="datetime1">
              <a:rPr lang="fr-FR" smtClean="0"/>
              <a:pPr/>
              <a:t>14/10/2014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259632" y="6534580"/>
            <a:ext cx="6192688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750" y="6534580"/>
            <a:ext cx="719882" cy="3234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 smtClean="0"/>
              <a:t>Page </a:t>
            </a:r>
            <a:fld id="{C96DE93D-58CB-4569-96F9-20CBC4A4954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0" name="Espace réservé du texte 11"/>
          <p:cNvSpPr txBox="1">
            <a:spLocks/>
          </p:cNvSpPr>
          <p:nvPr/>
        </p:nvSpPr>
        <p:spPr bwMode="gray">
          <a:xfrm>
            <a:off x="0" y="835200"/>
            <a:ext cx="1260000" cy="57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smtClean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7704000" y="6390000"/>
            <a:ext cx="1260000" cy="36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5" r:id="rId2"/>
    <p:sldLayoutId id="2147483728" r:id="rId3"/>
    <p:sldLayoutId id="2147483729" r:id="rId4"/>
    <p:sldLayoutId id="2147483730" r:id="rId5"/>
    <p:sldLayoutId id="2147483731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None/>
        <a:defRPr sz="1800" b="1" kern="1200">
          <a:solidFill>
            <a:srgbClr val="5A5A5A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None/>
        <a:defRPr sz="1800" b="0" kern="1200">
          <a:solidFill>
            <a:srgbClr val="5A5A5A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SzPct val="80000"/>
        <a:buFont typeface="Wingdings" pitchFamily="2" charset="2"/>
        <a:buChar char=""/>
        <a:defRPr sz="1600" kern="1200">
          <a:solidFill>
            <a:srgbClr val="5A5A5A"/>
          </a:solidFill>
          <a:latin typeface="+mn-lt"/>
          <a:ea typeface="+mn-ea"/>
          <a:cs typeface="+mn-cs"/>
        </a:defRPr>
      </a:lvl3pPr>
      <a:lvl4pPr marL="36000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70000"/>
        <a:buFont typeface="Wingdings" pitchFamily="2" charset="2"/>
        <a:buChar char=""/>
        <a:defRPr sz="1400" kern="1200">
          <a:solidFill>
            <a:srgbClr val="5A5A5A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0"/>
        </a:spcBef>
        <a:spcAft>
          <a:spcPts val="300"/>
        </a:spcAft>
        <a:buSzPct val="70000"/>
        <a:buFont typeface="Wingdings" pitchFamily="2" charset="2"/>
        <a:buChar char=""/>
        <a:defRPr sz="1200" kern="1200">
          <a:solidFill>
            <a:srgbClr val="5A5A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1310714"/>
            <a:ext cx="8099425" cy="1551040"/>
          </a:xfrm>
        </p:spPr>
        <p:txBody>
          <a:bodyPr>
            <a:normAutofit/>
          </a:bodyPr>
          <a:lstStyle/>
          <a:p>
            <a:r>
              <a:rPr lang="fr-FR" b="1" dirty="0"/>
              <a:t>Méthodes de travail multi-acteurs en </a:t>
            </a:r>
            <a:r>
              <a:rPr lang="fr-FR" b="1" dirty="0" smtClean="0"/>
              <a:t>France </a:t>
            </a:r>
            <a:br>
              <a:rPr lang="fr-FR" b="1" dirty="0" smtClean="0"/>
            </a:br>
            <a:r>
              <a:rPr lang="fr-FR" b="1" dirty="0" smtClean="0"/>
              <a:t>Les projets de tramway en France - </a:t>
            </a:r>
            <a:r>
              <a:rPr lang="fr-FR" b="1" dirty="0"/>
              <a:t>Retour </a:t>
            </a:r>
            <a:r>
              <a:rPr lang="fr-FR" b="1" dirty="0" smtClean="0"/>
              <a:t>d’expérience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84213" y="620688"/>
            <a:ext cx="8101012" cy="468000"/>
          </a:xfrm>
        </p:spPr>
        <p:txBody>
          <a:bodyPr/>
          <a:lstStyle/>
          <a:p>
            <a:r>
              <a:rPr lang="fr-FR" sz="2000" b="1" dirty="0" smtClean="0"/>
              <a:t>Atelier Strasbourg 08/10/2014 – Antoine Chèvre Direction Conseil  </a:t>
            </a:r>
            <a:endParaRPr lang="fr-FR" sz="2000" b="1" dirty="0"/>
          </a:p>
        </p:txBody>
      </p:sp>
      <p:pic>
        <p:nvPicPr>
          <p:cNvPr id="14" name="Espace réservé pour une image  1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9"/>
          <a:stretch/>
        </p:blipFill>
        <p:spPr>
          <a:xfrm>
            <a:off x="0" y="3252960"/>
            <a:ext cx="9145264" cy="3369596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8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fr-FR" b="1" dirty="0" smtClean="0"/>
              <a:t>SOMMAIRE </a:t>
            </a:r>
            <a:endParaRPr lang="fr-FR" b="1" dirty="0" smtClean="0">
              <a:ea typeface="+mj-ea"/>
            </a:endParaRPr>
          </a:p>
        </p:txBody>
      </p:sp>
      <p:sp>
        <p:nvSpPr>
          <p:cNvPr id="1536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553200"/>
            <a:ext cx="1219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1D1709C-231D-44B4-951F-E85FE8A0CD63}" type="slidenum">
              <a:rPr lang="fr-FR" sz="1000" smtClean="0"/>
              <a:pPr/>
              <a:t>2</a:t>
            </a:fld>
            <a:endParaRPr lang="fr-FR" sz="1400" smtClean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542911" y="1473212"/>
            <a:ext cx="8601089" cy="4537075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b="1">
                <a:solidFill>
                  <a:srgbClr val="5A5A5A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b="0">
                <a:solidFill>
                  <a:srgbClr val="5A5A5A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Char char=""/>
              <a:defRPr sz="1600">
                <a:solidFill>
                  <a:srgbClr val="5A5A5A"/>
                </a:solidFill>
              </a:defRPr>
            </a:lvl3pPr>
            <a:lvl4pPr marL="360000" indent="-18097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"/>
              <a:defRPr sz="1400">
                <a:solidFill>
                  <a:srgbClr val="5A5A5A"/>
                </a:solidFill>
              </a:defRPr>
            </a:lvl4pPr>
            <a:lvl5pPr marL="540000" indent="-180000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Char char=""/>
              <a:defRPr sz="1200">
                <a:solidFill>
                  <a:srgbClr val="5A5A5A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2"/>
            <a:r>
              <a:rPr lang="fr-FR" sz="2000" dirty="0" smtClean="0"/>
              <a:t>Préambule: échelles de mobilité et hiérarchie des modes</a:t>
            </a:r>
          </a:p>
          <a:p>
            <a:pPr lvl="2"/>
            <a:endParaRPr lang="fr-FR" sz="2000" dirty="0" smtClean="0"/>
          </a:p>
          <a:p>
            <a:pPr lvl="2"/>
            <a:r>
              <a:rPr lang="fr-FR" sz="2000" dirty="0" smtClean="0"/>
              <a:t>Le tramway moderne « à la française » dialogue ingénieur / architecte</a:t>
            </a:r>
          </a:p>
          <a:p>
            <a:pPr lvl="2"/>
            <a:endParaRPr lang="fr-FR" sz="2000" dirty="0" smtClean="0"/>
          </a:p>
          <a:p>
            <a:pPr lvl="2"/>
            <a:r>
              <a:rPr lang="fr-FR" sz="2000" dirty="0" smtClean="0"/>
              <a:t>Problématique centrale: le tramway dans l’espace public</a:t>
            </a:r>
          </a:p>
          <a:p>
            <a:pPr lvl="2"/>
            <a:endParaRPr lang="fr-FR" sz="2000" dirty="0"/>
          </a:p>
          <a:p>
            <a:pPr lvl="2"/>
            <a:r>
              <a:rPr lang="fr-FR" sz="2000" dirty="0" smtClean="0"/>
              <a:t>Illustration sur des cas concrets: </a:t>
            </a:r>
          </a:p>
          <a:p>
            <a:pPr lvl="3"/>
            <a:r>
              <a:rPr lang="fr-FR" dirty="0" smtClean="0"/>
              <a:t>Liévin Lens Hénin Beaumont </a:t>
            </a:r>
            <a:endParaRPr lang="fr-FR" dirty="0"/>
          </a:p>
          <a:p>
            <a:pPr lvl="3"/>
            <a:r>
              <a:rPr lang="fr-FR" dirty="0" smtClean="0"/>
              <a:t>Le Havre </a:t>
            </a:r>
            <a:endParaRPr lang="fr-FR" dirty="0"/>
          </a:p>
          <a:p>
            <a:pPr marL="179025" lvl="3" indent="0">
              <a:buNone/>
            </a:pPr>
            <a:endParaRPr lang="fr-FR" dirty="0" smtClean="0"/>
          </a:p>
          <a:p>
            <a:pPr lvl="2"/>
            <a:r>
              <a:rPr lang="fr-FR" sz="2000" dirty="0" smtClean="0"/>
              <a:t>Les limites du tramway à la française de façade à façade</a:t>
            </a:r>
            <a:endParaRPr lang="fr-FR" sz="2000" dirty="0"/>
          </a:p>
          <a:p>
            <a:pPr marL="179025" lvl="3" indent="0">
              <a:buNone/>
            </a:pPr>
            <a:endParaRPr lang="fr-FR" dirty="0"/>
          </a:p>
          <a:p>
            <a:endParaRPr lang="fr-FR" b="0" dirty="0"/>
          </a:p>
          <a:p>
            <a:endParaRPr lang="fr-FR" b="0" dirty="0"/>
          </a:p>
          <a:p>
            <a:endParaRPr lang="fr-FR" b="0" dirty="0"/>
          </a:p>
          <a:p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0606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 txBox="1">
            <a:spLocks noGrp="1"/>
          </p:cNvSpPr>
          <p:nvPr/>
        </p:nvSpPr>
        <p:spPr>
          <a:xfrm>
            <a:off x="7030357" y="6541635"/>
            <a:ext cx="2134054" cy="365125"/>
          </a:xfrm>
          <a:prstGeom prst="rect">
            <a:avLst/>
          </a:prstGeom>
          <a:noFill/>
        </p:spPr>
        <p:txBody>
          <a:bodyPr lIns="91418" tIns="45710" rIns="91418" bIns="45710"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E73F216-B866-46D1-AC34-9A096BC931B4}" type="slidenum">
              <a:rPr lang="fr-FR" altLang="fr-FR" sz="1214">
                <a:solidFill>
                  <a:schemeClr val="bg1"/>
                </a:solidFill>
                <a:latin typeface="Calibri" panose="020F0502020204030204" pitchFamily="34" charset="0"/>
              </a:rPr>
              <a:pPr algn="r" eaLnBrk="1" hangingPunct="1"/>
              <a:t>3</a:t>
            </a:fld>
            <a:endParaRPr lang="fr-FR" altLang="fr-FR" sz="1214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-5670" y="-171223"/>
            <a:ext cx="914967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sz="2286" b="1" dirty="0">
              <a:latin typeface="Calibri" panose="020F0502020204030204" pitchFamily="34" charset="0"/>
            </a:endParaRPr>
          </a:p>
        </p:txBody>
      </p:sp>
      <p:sp>
        <p:nvSpPr>
          <p:cNvPr id="6155" name="Rectangle 3"/>
          <p:cNvSpPr>
            <a:spLocks/>
          </p:cNvSpPr>
          <p:nvPr/>
        </p:nvSpPr>
        <p:spPr bwMode="auto">
          <a:xfrm>
            <a:off x="663349" y="4972277"/>
            <a:ext cx="44733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ctr"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sz="2000" dirty="0">
              <a:latin typeface="Calibri" panose="020F0502020204030204" pitchFamily="34" charset="0"/>
            </a:endParaRPr>
          </a:p>
          <a:p>
            <a:endParaRPr lang="fr-FR" altLang="fr-FR" sz="2000" dirty="0"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000" b="1" dirty="0">
                <a:latin typeface="Calibri" panose="020F0502020204030204" pitchFamily="34" charset="0"/>
              </a:rPr>
              <a:t>Un projet de Tramway – </a:t>
            </a:r>
            <a:r>
              <a:rPr lang="fr-FR" altLang="fr-FR" sz="2000" b="1" dirty="0" smtClean="0">
                <a:latin typeface="Calibri" panose="020F0502020204030204" pitchFamily="34" charset="0"/>
              </a:rPr>
              <a:t> Traduction d’une dimension </a:t>
            </a:r>
            <a:r>
              <a:rPr lang="fr-FR" altLang="fr-FR" sz="2000" b="1" dirty="0" err="1" smtClean="0">
                <a:latin typeface="Calibri" panose="020F0502020204030204" pitchFamily="34" charset="0"/>
              </a:rPr>
              <a:t>multimétier</a:t>
            </a:r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492689" y="1052736"/>
            <a:ext cx="4511359" cy="1728192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b="1">
                <a:solidFill>
                  <a:srgbClr val="5A5A5A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b="0">
                <a:solidFill>
                  <a:srgbClr val="5A5A5A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Char char=""/>
              <a:defRPr sz="1600">
                <a:solidFill>
                  <a:srgbClr val="5A5A5A"/>
                </a:solidFill>
              </a:defRPr>
            </a:lvl3pPr>
            <a:lvl4pPr marL="360000" indent="-18097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"/>
              <a:defRPr sz="1400">
                <a:solidFill>
                  <a:srgbClr val="5A5A5A"/>
                </a:solidFill>
              </a:defRPr>
            </a:lvl4pPr>
            <a:lvl5pPr marL="540000" indent="-180000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Char char=""/>
              <a:defRPr sz="1200">
                <a:solidFill>
                  <a:srgbClr val="5A5A5A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FR" altLang="fr-FR" sz="2000" dirty="0" smtClean="0">
                <a:latin typeface="Calibri" panose="020F0502020204030204" pitchFamily="34" charset="0"/>
              </a:rPr>
              <a:t>Métier technique</a:t>
            </a:r>
            <a:endParaRPr lang="fr-FR" altLang="fr-FR" sz="2000" dirty="0">
              <a:latin typeface="Calibri" panose="020F0502020204030204" pitchFamily="34" charset="0"/>
            </a:endParaRPr>
          </a:p>
          <a:p>
            <a:pPr lvl="2"/>
            <a:r>
              <a:rPr lang="fr-FR" altLang="fr-FR" sz="2000" dirty="0" smtClean="0">
                <a:latin typeface="Calibri" panose="020F0502020204030204" pitchFamily="34" charset="0"/>
              </a:rPr>
              <a:t>Assurer le niveau de service pertinent: exploitation, séparation des flux </a:t>
            </a:r>
            <a:endParaRPr lang="fr-FR" altLang="fr-FR" sz="2000" dirty="0">
              <a:latin typeface="Calibri" panose="020F0502020204030204" pitchFamily="34" charset="0"/>
            </a:endParaRPr>
          </a:p>
          <a:p>
            <a:pPr lvl="2"/>
            <a:r>
              <a:rPr lang="fr-FR" altLang="fr-FR" sz="2000" dirty="0" smtClean="0">
                <a:latin typeface="Calibri" panose="020F0502020204030204" pitchFamily="34" charset="0"/>
              </a:rPr>
              <a:t> Le tramway système complexe: signalisation, caténaires, dépôt  </a:t>
            </a:r>
            <a:endParaRPr lang="fr-FR" altLang="fr-FR" sz="2000" dirty="0">
              <a:latin typeface="Calibri" panose="020F0502020204030204" pitchFamily="34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5068394" y="4488829"/>
            <a:ext cx="4184126" cy="196450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b="1">
                <a:solidFill>
                  <a:srgbClr val="5A5A5A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b="0">
                <a:solidFill>
                  <a:srgbClr val="5A5A5A"/>
                </a:solidFill>
              </a:defRPr>
            </a:lvl2pPr>
            <a:lvl3pPr marL="180000" indent="-1800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Char char=""/>
              <a:defRPr sz="1600">
                <a:solidFill>
                  <a:srgbClr val="5A5A5A"/>
                </a:solidFill>
              </a:defRPr>
            </a:lvl3pPr>
            <a:lvl4pPr marL="360000" indent="-18097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"/>
              <a:defRPr sz="1400">
                <a:solidFill>
                  <a:srgbClr val="5A5A5A"/>
                </a:solidFill>
              </a:defRPr>
            </a:lvl4pPr>
            <a:lvl5pPr marL="540000" indent="-180000">
              <a:spcBef>
                <a:spcPts val="0"/>
              </a:spcBef>
              <a:spcAft>
                <a:spcPts val="300"/>
              </a:spcAft>
              <a:buSzPct val="70000"/>
              <a:buFont typeface="Wingdings" pitchFamily="2" charset="2"/>
              <a:buChar char=""/>
              <a:defRPr sz="1200">
                <a:solidFill>
                  <a:srgbClr val="5A5A5A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>
              <a:buNone/>
            </a:pPr>
            <a:r>
              <a:rPr lang="fr-FR" altLang="fr-FR" sz="2000" b="1" dirty="0" smtClean="0">
                <a:latin typeface="Calibri" panose="020F0502020204030204" pitchFamily="34" charset="0"/>
              </a:rPr>
              <a:t>Métier de la ville</a:t>
            </a:r>
            <a:endParaRPr lang="fr-FR" altLang="fr-FR" sz="2000" b="1" dirty="0">
              <a:latin typeface="Calibri" panose="020F0502020204030204" pitchFamily="34" charset="0"/>
            </a:endParaRPr>
          </a:p>
          <a:p>
            <a:pPr lvl="2"/>
            <a:r>
              <a:rPr lang="fr-FR" altLang="fr-FR" sz="2000" dirty="0" smtClean="0">
                <a:latin typeface="Calibri" panose="020F0502020204030204" pitchFamily="34" charset="0"/>
              </a:rPr>
              <a:t> </a:t>
            </a:r>
            <a:r>
              <a:rPr lang="fr-FR" altLang="fr-FR" sz="2000" dirty="0">
                <a:latin typeface="Calibri" panose="020F0502020204030204" pitchFamily="34" charset="0"/>
              </a:rPr>
              <a:t>R</a:t>
            </a:r>
            <a:r>
              <a:rPr lang="fr-FR" altLang="fr-FR" sz="2000" dirty="0" smtClean="0">
                <a:latin typeface="Calibri" panose="020F0502020204030204" pitchFamily="34" charset="0"/>
              </a:rPr>
              <a:t>epenser l’espace public et intégrer un nouveau système de transport</a:t>
            </a:r>
          </a:p>
          <a:p>
            <a:pPr lvl="2"/>
            <a:r>
              <a:rPr lang="fr-FR" altLang="fr-FR" sz="2000" dirty="0" smtClean="0">
                <a:latin typeface="Calibri" panose="020F0502020204030204" pitchFamily="34" charset="0"/>
              </a:rPr>
              <a:t>Assurer les fonctionnalités urbaine</a:t>
            </a:r>
          </a:p>
          <a:p>
            <a:pPr lvl="2"/>
            <a:endParaRPr lang="fr-FR" altLang="fr-FR" sz="2000" dirty="0">
              <a:latin typeface="Calibri" panose="020F0502020204030204" pitchFamily="34" charset="0"/>
            </a:endParaRPr>
          </a:p>
          <a:p>
            <a:endParaRPr lang="fr-FR" b="0" dirty="0"/>
          </a:p>
          <a:p>
            <a:endParaRPr lang="fr-FR" b="0" dirty="0"/>
          </a:p>
        </p:txBody>
      </p:sp>
      <p:pic>
        <p:nvPicPr>
          <p:cNvPr id="11" name="Picture 42" descr="P10001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4" t="1859" r="11029" b="51654"/>
          <a:stretch>
            <a:fillRect/>
          </a:stretch>
        </p:blipFill>
        <p:spPr bwMode="auto">
          <a:xfrm>
            <a:off x="500952" y="2982220"/>
            <a:ext cx="3699982" cy="305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3" descr="CoursFoch_50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86" y="1283192"/>
            <a:ext cx="3525168" cy="270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7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 de l’espace publique : vue après </a:t>
            </a:r>
            <a:r>
              <a:rPr lang="fr-FR" dirty="0"/>
              <a:t>|</a:t>
            </a:r>
            <a:r>
              <a:rPr lang="fr-FR" dirty="0" smtClean="0"/>
              <a:t> projet </a:t>
            </a:r>
            <a:r>
              <a:rPr lang="fr-FR" dirty="0"/>
              <a:t>Nîmes</a:t>
            </a: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08720"/>
            <a:ext cx="913529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203848" y="1124744"/>
            <a:ext cx="2808312" cy="72008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5A5A5A"/>
                </a:solidFill>
              </a:rPr>
              <a:t>Désenclaver</a:t>
            </a:r>
            <a:r>
              <a:rPr lang="en-US" dirty="0">
                <a:solidFill>
                  <a:srgbClr val="5A5A5A"/>
                </a:solidFill>
              </a:rPr>
              <a:t> un quartier </a:t>
            </a:r>
            <a:r>
              <a:rPr lang="en-US" dirty="0" err="1">
                <a:solidFill>
                  <a:srgbClr val="5A5A5A"/>
                </a:solidFill>
              </a:rPr>
              <a:t>à</a:t>
            </a:r>
            <a:r>
              <a:rPr lang="en-US" dirty="0">
                <a:solidFill>
                  <a:srgbClr val="5A5A5A"/>
                </a:solidFill>
              </a:rPr>
              <a:t> </a:t>
            </a:r>
            <a:r>
              <a:rPr lang="en-US" dirty="0" err="1">
                <a:solidFill>
                  <a:srgbClr val="5A5A5A"/>
                </a:solidFill>
              </a:rPr>
              <a:t>dominante</a:t>
            </a:r>
            <a:r>
              <a:rPr lang="en-US" dirty="0">
                <a:solidFill>
                  <a:srgbClr val="5A5A5A"/>
                </a:solidFill>
              </a:rPr>
              <a:t> </a:t>
            </a:r>
            <a:r>
              <a:rPr lang="en-US" dirty="0" err="1">
                <a:solidFill>
                  <a:srgbClr val="5A5A5A"/>
                </a:solidFill>
              </a:rPr>
              <a:t>sociale</a:t>
            </a:r>
            <a:endParaRPr lang="en-US" dirty="0">
              <a:solidFill>
                <a:srgbClr val="5A5A5A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51920" y="5229200"/>
            <a:ext cx="2376264" cy="72008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5A5A5A"/>
                </a:solidFill>
              </a:rPr>
              <a:t>Gérer</a:t>
            </a:r>
            <a:r>
              <a:rPr lang="en-US" dirty="0" smtClean="0">
                <a:solidFill>
                  <a:srgbClr val="5A5A5A"/>
                </a:solidFill>
              </a:rPr>
              <a:t> les flux </a:t>
            </a:r>
            <a:r>
              <a:rPr lang="en-US" dirty="0" err="1" smtClean="0">
                <a:solidFill>
                  <a:srgbClr val="5A5A5A"/>
                </a:solidFill>
              </a:rPr>
              <a:t>routiers</a:t>
            </a:r>
            <a:endParaRPr lang="en-US" dirty="0">
              <a:solidFill>
                <a:srgbClr val="5A5A5A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0232" y="2060848"/>
            <a:ext cx="2376264" cy="72008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5A5A5A"/>
                </a:solidFill>
              </a:rPr>
              <a:t>Insertion </a:t>
            </a:r>
            <a:r>
              <a:rPr lang="en-US" dirty="0" err="1" smtClean="0">
                <a:solidFill>
                  <a:srgbClr val="5A5A5A"/>
                </a:solidFill>
              </a:rPr>
              <a:t>paysagère</a:t>
            </a:r>
            <a:endParaRPr lang="en-US" dirty="0">
              <a:solidFill>
                <a:srgbClr val="5A5A5A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520" y="3140968"/>
            <a:ext cx="2376264" cy="72008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5A5A5A"/>
                </a:solidFill>
              </a:rPr>
              <a:t>Gérer</a:t>
            </a:r>
            <a:r>
              <a:rPr lang="en-US" dirty="0" smtClean="0">
                <a:solidFill>
                  <a:srgbClr val="5A5A5A"/>
                </a:solidFill>
              </a:rPr>
              <a:t> la </a:t>
            </a:r>
            <a:r>
              <a:rPr lang="en-US" dirty="0" err="1" smtClean="0">
                <a:solidFill>
                  <a:srgbClr val="5A5A5A"/>
                </a:solidFill>
              </a:rPr>
              <a:t>topographie</a:t>
            </a:r>
            <a:endParaRPr lang="en-US" dirty="0">
              <a:solidFill>
                <a:srgbClr val="5A5A5A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282" y="6381328"/>
            <a:ext cx="506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Groupement MOE: SYSTRA/ILEX/TRANSITEC/STRATE</a:t>
            </a:r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fr-FR" b="1" dirty="0" smtClean="0"/>
              <a:t>Au cœur de la problématique – Repenser la répartition de l’espace public au niveau de la rue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619" t="31810"/>
          <a:stretch/>
        </p:blipFill>
        <p:spPr>
          <a:xfrm>
            <a:off x="144016" y="2276872"/>
            <a:ext cx="8748464" cy="2808312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251521" y="1346897"/>
            <a:ext cx="1944216" cy="7139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100"/>
              </a:spcBef>
              <a:buClr>
                <a:schemeClr val="accent1"/>
              </a:buClr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Modes et fonctionnalités</a:t>
            </a:r>
            <a:endParaRPr lang="fr-FR" sz="2000" kern="0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270200" y="5282566"/>
            <a:ext cx="2345302" cy="7139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100"/>
              </a:spcBef>
              <a:buClr>
                <a:schemeClr val="accent1"/>
              </a:buClr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Réseaux &amp; Aménagements    </a:t>
            </a:r>
            <a:endParaRPr lang="fr-FR" sz="2000" kern="0" dirty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2483768" y="1274889"/>
            <a:ext cx="6624736" cy="7139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100"/>
              </a:spcBef>
              <a:buClr>
                <a:schemeClr val="accent1"/>
              </a:buClr>
              <a:defRPr/>
            </a:pPr>
            <a:r>
              <a:rPr lang="fr-FR" sz="2000" dirty="0" smtClean="0">
                <a:solidFill>
                  <a:srgbClr val="D22328"/>
                </a:solidFill>
              </a:rPr>
              <a:t>Piétons, 2 roues, voitures, bus, tramway…</a:t>
            </a:r>
          </a:p>
          <a:p>
            <a:pPr>
              <a:spcBef>
                <a:spcPts val="1100"/>
              </a:spcBef>
              <a:buClr>
                <a:schemeClr val="accent1"/>
              </a:buClr>
              <a:defRPr/>
            </a:pPr>
            <a:r>
              <a:rPr lang="fr-FR" sz="2000" dirty="0" smtClean="0">
                <a:solidFill>
                  <a:srgbClr val="D22328"/>
                </a:solidFill>
              </a:rPr>
              <a:t>Livraison, stationnement, accès pompier, services… </a:t>
            </a:r>
            <a:endParaRPr lang="fr-FR" sz="2000" kern="0" dirty="0">
              <a:solidFill>
                <a:srgbClr val="D22328"/>
              </a:solidFill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2427802" y="5245242"/>
            <a:ext cx="6624736" cy="7139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100"/>
              </a:spcBef>
              <a:buClr>
                <a:schemeClr val="accent1"/>
              </a:buClr>
              <a:defRPr/>
            </a:pPr>
            <a:r>
              <a:rPr lang="fr-FR" sz="2000" dirty="0" smtClean="0">
                <a:solidFill>
                  <a:srgbClr val="D22328"/>
                </a:solidFill>
              </a:rPr>
              <a:t>Plantations, éclairages, réseaux enterrés,…. </a:t>
            </a:r>
          </a:p>
          <a:p>
            <a:pPr>
              <a:spcBef>
                <a:spcPts val="1100"/>
              </a:spcBef>
              <a:buClr>
                <a:schemeClr val="accent1"/>
              </a:buClr>
              <a:defRPr/>
            </a:pPr>
            <a:r>
              <a:rPr lang="fr-FR" sz="2000" dirty="0" smtClean="0">
                <a:solidFill>
                  <a:srgbClr val="D22328"/>
                </a:solidFill>
              </a:rPr>
              <a:t>Voie tramway, ligne aérienne de contact, stations,…. </a:t>
            </a:r>
            <a:endParaRPr lang="fr-FR" sz="2000" kern="0" dirty="0">
              <a:solidFill>
                <a:srgbClr val="D22328"/>
              </a:solidFill>
            </a:endParaRPr>
          </a:p>
        </p:txBody>
      </p:sp>
      <p:sp>
        <p:nvSpPr>
          <p:cNvPr id="7" name="Parenthèse ouvrante 6"/>
          <p:cNvSpPr/>
          <p:nvPr/>
        </p:nvSpPr>
        <p:spPr>
          <a:xfrm>
            <a:off x="2411760" y="1340768"/>
            <a:ext cx="72008" cy="72008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Parenthèse ouvrante 23"/>
          <p:cNvSpPr/>
          <p:nvPr/>
        </p:nvSpPr>
        <p:spPr>
          <a:xfrm>
            <a:off x="2411760" y="5301208"/>
            <a:ext cx="72008" cy="72008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6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Place </a:t>
            </a:r>
            <a:r>
              <a:rPr lang="fr-FR" b="1" dirty="0" smtClean="0"/>
              <a:t>Jenner </a:t>
            </a:r>
            <a:r>
              <a:rPr lang="fr-FR" b="1" dirty="0"/>
              <a:t>– </a:t>
            </a:r>
            <a:r>
              <a:rPr lang="fr-FR" b="1" dirty="0" smtClean="0"/>
              <a:t>AVP, PRO et EXE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/>
          <a:stretch/>
        </p:blipFill>
        <p:spPr>
          <a:xfrm>
            <a:off x="35496" y="1412776"/>
            <a:ext cx="5128131" cy="4176464"/>
          </a:xfrm>
          <a:prstGeom prst="rect">
            <a:avLst/>
          </a:prstGeom>
        </p:spPr>
      </p:pic>
      <p:sp>
        <p:nvSpPr>
          <p:cNvPr id="8" name="Rounded Rectangle 5"/>
          <p:cNvSpPr/>
          <p:nvPr/>
        </p:nvSpPr>
        <p:spPr>
          <a:xfrm>
            <a:off x="5004048" y="800708"/>
            <a:ext cx="4032448" cy="5400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fr-FR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fr-FR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Dé</a:t>
            </a:r>
            <a:r>
              <a:rPr lang="fr-FR" sz="2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veloppement technique en préservant le parti pris urbain</a:t>
            </a:r>
          </a:p>
          <a:p>
            <a:pPr>
              <a:spcBef>
                <a:spcPct val="0"/>
              </a:spcBef>
            </a:pPr>
            <a:endParaRPr lang="fr-FR" sz="22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fr-FR" b="1" dirty="0" smtClean="0">
                <a:solidFill>
                  <a:srgbClr val="5A5A5A"/>
                </a:solidFill>
              </a:rPr>
              <a:t>AVP:</a:t>
            </a:r>
            <a:endParaRPr lang="fr-FR" b="1" dirty="0">
              <a:solidFill>
                <a:srgbClr val="5A5A5A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5A5A5A"/>
                </a:solidFill>
              </a:rPr>
              <a:t>Sortie </a:t>
            </a:r>
            <a:r>
              <a:rPr lang="fr-FR" dirty="0">
                <a:solidFill>
                  <a:srgbClr val="5A5A5A"/>
                </a:solidFill>
              </a:rPr>
              <a:t>du tunnel </a:t>
            </a:r>
            <a:r>
              <a:rPr lang="fr-FR" dirty="0" smtClean="0">
                <a:solidFill>
                  <a:srgbClr val="5A5A5A"/>
                </a:solidFill>
              </a:rPr>
              <a:t>impact tracé et acquisitions foncières</a:t>
            </a:r>
            <a:endParaRPr lang="fr-FR" dirty="0">
              <a:solidFill>
                <a:srgbClr val="5A5A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5A5A5A"/>
                </a:solidFill>
              </a:rPr>
              <a:t>Recalage stations avec dimensionnement définitif et contraintes réseaux</a:t>
            </a:r>
            <a:endParaRPr lang="fr-FR" dirty="0">
              <a:solidFill>
                <a:srgbClr val="5A5A5A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5A5A5A"/>
                </a:solidFill>
              </a:rPr>
              <a:t>Refonte problématique exploitation avec conséquences importantes sur exploitation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5A5A5A"/>
                </a:solidFill>
              </a:rPr>
              <a:t>Études circulatoires et sécurité avec le tunnel</a:t>
            </a:r>
            <a:endParaRPr lang="fr-FR" dirty="0">
              <a:solidFill>
                <a:srgbClr val="5A5A5A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188" y="5149068"/>
            <a:ext cx="3375756" cy="154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TRA_masque_v3">
  <a:themeElements>
    <a:clrScheme name="SYSTRA">
      <a:dk1>
        <a:sysClr val="windowText" lastClr="000000"/>
      </a:dk1>
      <a:lt1>
        <a:sysClr val="window" lastClr="FFFFFF"/>
      </a:lt1>
      <a:dk2>
        <a:srgbClr val="747476"/>
      </a:dk2>
      <a:lt2>
        <a:srgbClr val="8B8B8D"/>
      </a:lt2>
      <a:accent1>
        <a:srgbClr val="D22328"/>
      </a:accent1>
      <a:accent2>
        <a:srgbClr val="647D6E"/>
      </a:accent2>
      <a:accent3>
        <a:srgbClr val="5A7382"/>
      </a:accent3>
      <a:accent4>
        <a:srgbClr val="8C4B7D"/>
      </a:accent4>
      <a:accent5>
        <a:srgbClr val="643C5A"/>
      </a:accent5>
      <a:accent6>
        <a:srgbClr val="6441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YSTRA_Generique_Vert">
  <a:themeElements>
    <a:clrScheme name="SYSTRA">
      <a:dk1>
        <a:sysClr val="windowText" lastClr="000000"/>
      </a:dk1>
      <a:lt1>
        <a:sysClr val="window" lastClr="FFFFFF"/>
      </a:lt1>
      <a:dk2>
        <a:srgbClr val="747476"/>
      </a:dk2>
      <a:lt2>
        <a:srgbClr val="8B8B8D"/>
      </a:lt2>
      <a:accent1>
        <a:srgbClr val="D22328"/>
      </a:accent1>
      <a:accent2>
        <a:srgbClr val="647D6E"/>
      </a:accent2>
      <a:accent3>
        <a:srgbClr val="5A7382"/>
      </a:accent3>
      <a:accent4>
        <a:srgbClr val="8C4B7D"/>
      </a:accent4>
      <a:accent5>
        <a:srgbClr val="643C5A"/>
      </a:accent5>
      <a:accent6>
        <a:srgbClr val="6441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YSTRA_Generique_Bleu/Gris">
  <a:themeElements>
    <a:clrScheme name="SYSTRA">
      <a:dk1>
        <a:sysClr val="windowText" lastClr="000000"/>
      </a:dk1>
      <a:lt1>
        <a:sysClr val="window" lastClr="FFFFFF"/>
      </a:lt1>
      <a:dk2>
        <a:srgbClr val="747476"/>
      </a:dk2>
      <a:lt2>
        <a:srgbClr val="8B8B8D"/>
      </a:lt2>
      <a:accent1>
        <a:srgbClr val="D22328"/>
      </a:accent1>
      <a:accent2>
        <a:srgbClr val="647D6E"/>
      </a:accent2>
      <a:accent3>
        <a:srgbClr val="5A7382"/>
      </a:accent3>
      <a:accent4>
        <a:srgbClr val="8C4B7D"/>
      </a:accent4>
      <a:accent5>
        <a:srgbClr val="643C5A"/>
      </a:accent5>
      <a:accent6>
        <a:srgbClr val="6441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YSTRA_Generique_Violet">
  <a:themeElements>
    <a:clrScheme name="SYSTRA">
      <a:dk1>
        <a:sysClr val="windowText" lastClr="000000"/>
      </a:dk1>
      <a:lt1>
        <a:sysClr val="window" lastClr="FFFFFF"/>
      </a:lt1>
      <a:dk2>
        <a:srgbClr val="747476"/>
      </a:dk2>
      <a:lt2>
        <a:srgbClr val="8B8B8D"/>
      </a:lt2>
      <a:accent1>
        <a:srgbClr val="D22328"/>
      </a:accent1>
      <a:accent2>
        <a:srgbClr val="647D6E"/>
      </a:accent2>
      <a:accent3>
        <a:srgbClr val="5A7382"/>
      </a:accent3>
      <a:accent4>
        <a:srgbClr val="8C4B7D"/>
      </a:accent4>
      <a:accent5>
        <a:srgbClr val="643C5A"/>
      </a:accent5>
      <a:accent6>
        <a:srgbClr val="6441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SYSTRA_masque_v3</Template>
  <TotalTime>0</TotalTime>
  <Words>223</Words>
  <Application>Microsoft Office PowerPoint</Application>
  <PresentationFormat>Affichage à l'écran (4:3)</PresentationFormat>
  <Paragraphs>51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MS PGothic</vt:lpstr>
      <vt:lpstr>Arial</vt:lpstr>
      <vt:lpstr>Calibri</vt:lpstr>
      <vt:lpstr>Wingdings</vt:lpstr>
      <vt:lpstr>SYSTRA_masque_v3</vt:lpstr>
      <vt:lpstr>SYSTRA_Generique_Vert</vt:lpstr>
      <vt:lpstr>SYSTRA_Generique_Bleu/Gris</vt:lpstr>
      <vt:lpstr>SYSTRA_Generique_Violet</vt:lpstr>
      <vt:lpstr>Méthodes de travail multi-acteurs en France  Les projets de tramway en France - Retour d’expérience</vt:lpstr>
      <vt:lpstr>SOMMAIRE </vt:lpstr>
      <vt:lpstr>Un projet de Tramway –  Traduction d’une dimension multimétier</vt:lpstr>
      <vt:lpstr>Transformation de l’espace publique : vue après | projet Nîmes</vt:lpstr>
      <vt:lpstr>Au cœur de la problématique – Repenser la répartition de l’espace public au niveau de la rue</vt:lpstr>
      <vt:lpstr>Place Jenner – AVP, PRO et EXE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2012-04-20T14:54:45Z</dcterms:created>
  <dcterms:modified xsi:type="dcterms:W3CDTF">2014-10-14T07:45:36Z</dcterms:modified>
</cp:coreProperties>
</file>