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39"/>
  </p:notesMasterIdLst>
  <p:handoutMasterIdLst>
    <p:handoutMasterId r:id="rId40"/>
  </p:handoutMasterIdLst>
  <p:sldIdLst>
    <p:sldId id="456" r:id="rId2"/>
    <p:sldId id="1100" r:id="rId3"/>
    <p:sldId id="1097" r:id="rId4"/>
    <p:sldId id="1099" r:id="rId5"/>
    <p:sldId id="1091" r:id="rId6"/>
    <p:sldId id="1112" r:id="rId7"/>
    <p:sldId id="1104" r:id="rId8"/>
    <p:sldId id="1138" r:id="rId9"/>
    <p:sldId id="1119" r:id="rId10"/>
    <p:sldId id="1105" r:id="rId11"/>
    <p:sldId id="1106" r:id="rId12"/>
    <p:sldId id="1107" r:id="rId13"/>
    <p:sldId id="1110" r:id="rId14"/>
    <p:sldId id="1137" r:id="rId15"/>
    <p:sldId id="1121" r:id="rId16"/>
    <p:sldId id="1140" r:id="rId17"/>
    <p:sldId id="1136" r:id="rId18"/>
    <p:sldId id="1127" r:id="rId19"/>
    <p:sldId id="1129" r:id="rId20"/>
    <p:sldId id="1128" r:id="rId21"/>
    <p:sldId id="1150" r:id="rId22"/>
    <p:sldId id="1148" r:id="rId23"/>
    <p:sldId id="1151" r:id="rId24"/>
    <p:sldId id="1059" r:id="rId25"/>
    <p:sldId id="1146" r:id="rId26"/>
    <p:sldId id="1060" r:id="rId27"/>
    <p:sldId id="1063" r:id="rId28"/>
    <p:sldId id="1141" r:id="rId29"/>
    <p:sldId id="1064" r:id="rId30"/>
    <p:sldId id="1103" r:id="rId31"/>
    <p:sldId id="1142" r:id="rId32"/>
    <p:sldId id="1101" r:id="rId33"/>
    <p:sldId id="1143" r:id="rId34"/>
    <p:sldId id="1116" r:id="rId35"/>
    <p:sldId id="1117" r:id="rId36"/>
    <p:sldId id="1118" r:id="rId37"/>
    <p:sldId id="1149" r:id="rId38"/>
  </p:sldIdLst>
  <p:sldSz cx="9144000" cy="6858000" type="screen4x3"/>
  <p:notesSz cx="7099300" cy="10234613"/>
  <p:defaultTextStyle>
    <a:defPPr>
      <a:defRPr lang="fr-FR"/>
    </a:defPPr>
    <a:lvl1pPr algn="ctr" rtl="0" eaLnBrk="0" fontAlgn="base" hangingPunct="0">
      <a:spcBef>
        <a:spcPct val="20000"/>
      </a:spcBef>
      <a:spcAft>
        <a:spcPct val="0"/>
      </a:spcAft>
      <a:defRPr sz="1200" kern="1200">
        <a:solidFill>
          <a:srgbClr val="718EB5"/>
        </a:solidFill>
        <a:latin typeface="Tahoma" pitchFamily="34" charset="0"/>
        <a:ea typeface="+mn-ea"/>
        <a:cs typeface="Arial" pitchFamily="34" charset="0"/>
      </a:defRPr>
    </a:lvl1pPr>
    <a:lvl2pPr marL="457200" algn="ctr" rtl="0" eaLnBrk="0" fontAlgn="base" hangingPunct="0">
      <a:spcBef>
        <a:spcPct val="20000"/>
      </a:spcBef>
      <a:spcAft>
        <a:spcPct val="0"/>
      </a:spcAft>
      <a:defRPr sz="1200" kern="1200">
        <a:solidFill>
          <a:srgbClr val="718EB5"/>
        </a:solidFill>
        <a:latin typeface="Tahoma" pitchFamily="34" charset="0"/>
        <a:ea typeface="+mn-ea"/>
        <a:cs typeface="Arial" pitchFamily="34" charset="0"/>
      </a:defRPr>
    </a:lvl2pPr>
    <a:lvl3pPr marL="914400" algn="ctr" rtl="0" eaLnBrk="0" fontAlgn="base" hangingPunct="0">
      <a:spcBef>
        <a:spcPct val="20000"/>
      </a:spcBef>
      <a:spcAft>
        <a:spcPct val="0"/>
      </a:spcAft>
      <a:defRPr sz="1200" kern="1200">
        <a:solidFill>
          <a:srgbClr val="718EB5"/>
        </a:solidFill>
        <a:latin typeface="Tahoma" pitchFamily="34" charset="0"/>
        <a:ea typeface="+mn-ea"/>
        <a:cs typeface="Arial" pitchFamily="34" charset="0"/>
      </a:defRPr>
    </a:lvl3pPr>
    <a:lvl4pPr marL="1371600" algn="ctr" rtl="0" eaLnBrk="0" fontAlgn="base" hangingPunct="0">
      <a:spcBef>
        <a:spcPct val="20000"/>
      </a:spcBef>
      <a:spcAft>
        <a:spcPct val="0"/>
      </a:spcAft>
      <a:defRPr sz="1200" kern="1200">
        <a:solidFill>
          <a:srgbClr val="718EB5"/>
        </a:solidFill>
        <a:latin typeface="Tahoma" pitchFamily="34" charset="0"/>
        <a:ea typeface="+mn-ea"/>
        <a:cs typeface="Arial" pitchFamily="34" charset="0"/>
      </a:defRPr>
    </a:lvl4pPr>
    <a:lvl5pPr marL="1828800" algn="ctr" rtl="0" eaLnBrk="0" fontAlgn="base" hangingPunct="0">
      <a:spcBef>
        <a:spcPct val="20000"/>
      </a:spcBef>
      <a:spcAft>
        <a:spcPct val="0"/>
      </a:spcAft>
      <a:defRPr sz="1200" kern="1200">
        <a:solidFill>
          <a:srgbClr val="718EB5"/>
        </a:solidFill>
        <a:latin typeface="Tahoma" pitchFamily="34" charset="0"/>
        <a:ea typeface="+mn-ea"/>
        <a:cs typeface="Arial" pitchFamily="34" charset="0"/>
      </a:defRPr>
    </a:lvl5pPr>
    <a:lvl6pPr marL="2286000" algn="l" defTabSz="914400" rtl="0" eaLnBrk="1" latinLnBrk="0" hangingPunct="1">
      <a:defRPr sz="1200" kern="1200">
        <a:solidFill>
          <a:srgbClr val="718EB5"/>
        </a:solidFill>
        <a:latin typeface="Tahoma" pitchFamily="34" charset="0"/>
        <a:ea typeface="+mn-ea"/>
        <a:cs typeface="Arial" pitchFamily="34" charset="0"/>
      </a:defRPr>
    </a:lvl6pPr>
    <a:lvl7pPr marL="2743200" algn="l" defTabSz="914400" rtl="0" eaLnBrk="1" latinLnBrk="0" hangingPunct="1">
      <a:defRPr sz="1200" kern="1200">
        <a:solidFill>
          <a:srgbClr val="718EB5"/>
        </a:solidFill>
        <a:latin typeface="Tahoma" pitchFamily="34" charset="0"/>
        <a:ea typeface="+mn-ea"/>
        <a:cs typeface="Arial" pitchFamily="34" charset="0"/>
      </a:defRPr>
    </a:lvl7pPr>
    <a:lvl8pPr marL="3200400" algn="l" defTabSz="914400" rtl="0" eaLnBrk="1" latinLnBrk="0" hangingPunct="1">
      <a:defRPr sz="1200" kern="1200">
        <a:solidFill>
          <a:srgbClr val="718EB5"/>
        </a:solidFill>
        <a:latin typeface="Tahoma" pitchFamily="34" charset="0"/>
        <a:ea typeface="+mn-ea"/>
        <a:cs typeface="Arial" pitchFamily="34" charset="0"/>
      </a:defRPr>
    </a:lvl8pPr>
    <a:lvl9pPr marL="3657600" algn="l" defTabSz="914400" rtl="0" eaLnBrk="1" latinLnBrk="0" hangingPunct="1">
      <a:defRPr sz="1200" kern="1200">
        <a:solidFill>
          <a:srgbClr val="718EB5"/>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800000"/>
    <a:srgbClr val="D9CDB7"/>
    <a:srgbClr val="DB9D4B"/>
    <a:srgbClr val="E5B97D"/>
    <a:srgbClr val="E5B994"/>
    <a:srgbClr val="D9AB82"/>
    <a:srgbClr val="C2AF8C"/>
    <a:srgbClr val="B89C7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34578" autoAdjust="0"/>
    <p:restoredTop sz="91887" autoAdjust="0"/>
  </p:normalViewPr>
  <p:slideViewPr>
    <p:cSldViewPr snapToGrid="0">
      <p:cViewPr>
        <p:scale>
          <a:sx n="66" d="100"/>
          <a:sy n="66" d="100"/>
        </p:scale>
        <p:origin x="-846" y="-60"/>
      </p:cViewPr>
      <p:guideLst>
        <p:guide orient="horz" pos="4193"/>
        <p:guide pos="416"/>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658"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30F9F-B5E5-42B9-9B1C-FA68204A0F14}" type="doc">
      <dgm:prSet loTypeId="urn:microsoft.com/office/officeart/2005/8/layout/radial4" loCatId="relationship" qsTypeId="urn:microsoft.com/office/officeart/2005/8/quickstyle/simple2" qsCatId="simple" csTypeId="urn:microsoft.com/office/officeart/2005/8/colors/accent4_2" csCatId="accent4" phldr="1"/>
      <dgm:spPr/>
      <dgm:t>
        <a:bodyPr/>
        <a:lstStyle/>
        <a:p>
          <a:endParaRPr lang="en-US"/>
        </a:p>
      </dgm:t>
    </dgm:pt>
    <dgm:pt modelId="{DA49E237-0F87-49F2-8BB7-4963D8AF3820}">
      <dgm:prSet phldrT="[Text]" custT="1"/>
      <dgm:spPr/>
      <dgm:t>
        <a:bodyPr/>
        <a:lstStyle/>
        <a:p>
          <a:r>
            <a:rPr lang="en-US" sz="3600" b="1" dirty="0" smtClean="0"/>
            <a:t>Cha</a:t>
          </a:r>
          <a:r>
            <a:rPr lang="en-US" sz="2400" dirty="0" smtClean="0"/>
            <a:t>nge</a:t>
          </a:r>
          <a:r>
            <a:rPr lang="en-US" sz="1000" dirty="0" smtClean="0"/>
            <a:t> </a:t>
          </a:r>
          <a:endParaRPr lang="en-US" sz="1000" dirty="0"/>
        </a:p>
      </dgm:t>
    </dgm:pt>
    <dgm:pt modelId="{5656491B-848E-4D97-8104-580F357B5407}" type="parTrans" cxnId="{BBE0B308-B79F-4469-8256-C4C1B6A8FAE6}">
      <dgm:prSet/>
      <dgm:spPr/>
      <dgm:t>
        <a:bodyPr/>
        <a:lstStyle/>
        <a:p>
          <a:endParaRPr lang="en-US"/>
        </a:p>
      </dgm:t>
    </dgm:pt>
    <dgm:pt modelId="{2BB78239-8B13-4799-B964-E1D6BE33409D}" type="sibTrans" cxnId="{BBE0B308-B79F-4469-8256-C4C1B6A8FAE6}">
      <dgm:prSet/>
      <dgm:spPr/>
      <dgm:t>
        <a:bodyPr/>
        <a:lstStyle/>
        <a:p>
          <a:endParaRPr lang="en-US"/>
        </a:p>
      </dgm:t>
    </dgm:pt>
    <dgm:pt modelId="{E27D46F3-9276-4904-9A4C-FE98DEE4D656}">
      <dgm:prSet phldrT="[Text]" custT="1"/>
      <dgm:spPr/>
      <dgm:t>
        <a:bodyPr/>
        <a:lstStyle/>
        <a:p>
          <a:r>
            <a:rPr lang="en-US" sz="2800" b="1" dirty="0" smtClean="0"/>
            <a:t>Cha</a:t>
          </a:r>
          <a:r>
            <a:rPr lang="en-US" sz="2400" dirty="0" smtClean="0"/>
            <a:t>llenge</a:t>
          </a:r>
          <a:endParaRPr lang="en-US" sz="2400" dirty="0"/>
        </a:p>
      </dgm:t>
    </dgm:pt>
    <dgm:pt modelId="{9BE95929-B6C9-4F00-8416-6C1BD29CBC6C}" type="parTrans" cxnId="{DD209B60-A9E9-4811-B9FE-7291156EF4A5}">
      <dgm:prSet/>
      <dgm:spPr/>
      <dgm:t>
        <a:bodyPr/>
        <a:lstStyle/>
        <a:p>
          <a:endParaRPr lang="en-US"/>
        </a:p>
      </dgm:t>
    </dgm:pt>
    <dgm:pt modelId="{FA64BE61-CB43-487F-A911-B787F2713B8E}" type="sibTrans" cxnId="{DD209B60-A9E9-4811-B9FE-7291156EF4A5}">
      <dgm:prSet/>
      <dgm:spPr/>
      <dgm:t>
        <a:bodyPr/>
        <a:lstStyle/>
        <a:p>
          <a:endParaRPr lang="en-US"/>
        </a:p>
      </dgm:t>
    </dgm:pt>
    <dgm:pt modelId="{769814C6-81B6-4231-8D4B-28BA984832A4}">
      <dgm:prSet phldrT="[Text]" custT="1"/>
      <dgm:spPr/>
      <dgm:t>
        <a:bodyPr/>
        <a:lstStyle/>
        <a:p>
          <a:r>
            <a:rPr lang="en-US" sz="2800" b="1" dirty="0" smtClean="0"/>
            <a:t>Cha</a:t>
          </a:r>
          <a:r>
            <a:rPr lang="en-US" sz="2400" dirty="0" smtClean="0"/>
            <a:t>nce</a:t>
          </a:r>
          <a:endParaRPr lang="en-US" sz="2400" dirty="0"/>
        </a:p>
      </dgm:t>
    </dgm:pt>
    <dgm:pt modelId="{784B1577-E1BE-453D-BB54-1A0096DBB0E8}" type="parTrans" cxnId="{5587DAC9-2884-4904-8BC9-77078E7957E0}">
      <dgm:prSet/>
      <dgm:spPr/>
      <dgm:t>
        <a:bodyPr/>
        <a:lstStyle/>
        <a:p>
          <a:endParaRPr lang="en-US"/>
        </a:p>
      </dgm:t>
    </dgm:pt>
    <dgm:pt modelId="{1E3A893F-FA02-4A93-9880-47219DA38B3F}" type="sibTrans" cxnId="{5587DAC9-2884-4904-8BC9-77078E7957E0}">
      <dgm:prSet/>
      <dgm:spPr/>
      <dgm:t>
        <a:bodyPr/>
        <a:lstStyle/>
        <a:p>
          <a:endParaRPr lang="en-US"/>
        </a:p>
      </dgm:t>
    </dgm:pt>
    <dgm:pt modelId="{1F6E2271-3774-46B9-9DDE-FF31EAE3E73C}" type="pres">
      <dgm:prSet presAssocID="{32530F9F-B5E5-42B9-9B1C-FA68204A0F14}" presName="cycle" presStyleCnt="0">
        <dgm:presLayoutVars>
          <dgm:chMax val="1"/>
          <dgm:dir/>
          <dgm:animLvl val="ctr"/>
          <dgm:resizeHandles val="exact"/>
        </dgm:presLayoutVars>
      </dgm:prSet>
      <dgm:spPr/>
      <dgm:t>
        <a:bodyPr/>
        <a:lstStyle/>
        <a:p>
          <a:endParaRPr lang="en-US"/>
        </a:p>
      </dgm:t>
    </dgm:pt>
    <dgm:pt modelId="{B400C44C-0426-4014-863A-52BB401C48D3}" type="pres">
      <dgm:prSet presAssocID="{DA49E237-0F87-49F2-8BB7-4963D8AF3820}" presName="centerShape" presStyleLbl="node0" presStyleIdx="0" presStyleCnt="1" custScaleX="134412" custScaleY="123184" custLinFactNeighborX="702"/>
      <dgm:spPr/>
      <dgm:t>
        <a:bodyPr/>
        <a:lstStyle/>
        <a:p>
          <a:endParaRPr lang="en-US"/>
        </a:p>
      </dgm:t>
    </dgm:pt>
    <dgm:pt modelId="{B7865B04-7815-4D46-8172-260743EF7969}" type="pres">
      <dgm:prSet presAssocID="{9BE95929-B6C9-4F00-8416-6C1BD29CBC6C}" presName="parTrans" presStyleLbl="bgSibTrans2D1" presStyleIdx="0" presStyleCnt="2"/>
      <dgm:spPr/>
      <dgm:t>
        <a:bodyPr/>
        <a:lstStyle/>
        <a:p>
          <a:endParaRPr lang="en-US"/>
        </a:p>
      </dgm:t>
    </dgm:pt>
    <dgm:pt modelId="{9AADABFC-4AFB-4172-A032-9A4A6035CE34}" type="pres">
      <dgm:prSet presAssocID="{E27D46F3-9276-4904-9A4C-FE98DEE4D656}" presName="node" presStyleLbl="node1" presStyleIdx="0" presStyleCnt="2" custScaleX="106808" custScaleY="70664" custRadScaleRad="109160" custRadScaleInc="3391">
        <dgm:presLayoutVars>
          <dgm:bulletEnabled val="1"/>
        </dgm:presLayoutVars>
      </dgm:prSet>
      <dgm:spPr/>
      <dgm:t>
        <a:bodyPr/>
        <a:lstStyle/>
        <a:p>
          <a:endParaRPr lang="en-US"/>
        </a:p>
      </dgm:t>
    </dgm:pt>
    <dgm:pt modelId="{9F464F5B-9A53-40D7-BE99-3A01985FFF82}" type="pres">
      <dgm:prSet presAssocID="{784B1577-E1BE-453D-BB54-1A0096DBB0E8}" presName="parTrans" presStyleLbl="bgSibTrans2D1" presStyleIdx="1" presStyleCnt="2"/>
      <dgm:spPr/>
      <dgm:t>
        <a:bodyPr/>
        <a:lstStyle/>
        <a:p>
          <a:endParaRPr lang="en-US"/>
        </a:p>
      </dgm:t>
    </dgm:pt>
    <dgm:pt modelId="{4DF80CED-A958-4CB7-A9AA-C6AEB124F485}" type="pres">
      <dgm:prSet presAssocID="{769814C6-81B6-4231-8D4B-28BA984832A4}" presName="node" presStyleLbl="node1" presStyleIdx="1" presStyleCnt="2" custScaleX="116667" custScaleY="63056" custRadScaleRad="112702" custRadScaleInc="-3681">
        <dgm:presLayoutVars>
          <dgm:bulletEnabled val="1"/>
        </dgm:presLayoutVars>
      </dgm:prSet>
      <dgm:spPr/>
      <dgm:t>
        <a:bodyPr/>
        <a:lstStyle/>
        <a:p>
          <a:endParaRPr lang="en-US"/>
        </a:p>
      </dgm:t>
    </dgm:pt>
  </dgm:ptLst>
  <dgm:cxnLst>
    <dgm:cxn modelId="{871C7BF3-8A9B-4643-8E82-22EC842F634A}" type="presOf" srcId="{DA49E237-0F87-49F2-8BB7-4963D8AF3820}" destId="{B400C44C-0426-4014-863A-52BB401C48D3}" srcOrd="0" destOrd="0" presId="urn:microsoft.com/office/officeart/2005/8/layout/radial4"/>
    <dgm:cxn modelId="{3E8EFB5C-00FE-4E30-A428-82F98E352B62}" type="presOf" srcId="{9BE95929-B6C9-4F00-8416-6C1BD29CBC6C}" destId="{B7865B04-7815-4D46-8172-260743EF7969}" srcOrd="0" destOrd="0" presId="urn:microsoft.com/office/officeart/2005/8/layout/radial4"/>
    <dgm:cxn modelId="{C527C8C5-918B-4773-8245-0FCF88383FFD}" type="presOf" srcId="{769814C6-81B6-4231-8D4B-28BA984832A4}" destId="{4DF80CED-A958-4CB7-A9AA-C6AEB124F485}" srcOrd="0" destOrd="0" presId="urn:microsoft.com/office/officeart/2005/8/layout/radial4"/>
    <dgm:cxn modelId="{DD209B60-A9E9-4811-B9FE-7291156EF4A5}" srcId="{DA49E237-0F87-49F2-8BB7-4963D8AF3820}" destId="{E27D46F3-9276-4904-9A4C-FE98DEE4D656}" srcOrd="0" destOrd="0" parTransId="{9BE95929-B6C9-4F00-8416-6C1BD29CBC6C}" sibTransId="{FA64BE61-CB43-487F-A911-B787F2713B8E}"/>
    <dgm:cxn modelId="{D2B6B602-F800-46CD-B524-B7821D424418}" type="presOf" srcId="{784B1577-E1BE-453D-BB54-1A0096DBB0E8}" destId="{9F464F5B-9A53-40D7-BE99-3A01985FFF82}" srcOrd="0" destOrd="0" presId="urn:microsoft.com/office/officeart/2005/8/layout/radial4"/>
    <dgm:cxn modelId="{5587DAC9-2884-4904-8BC9-77078E7957E0}" srcId="{DA49E237-0F87-49F2-8BB7-4963D8AF3820}" destId="{769814C6-81B6-4231-8D4B-28BA984832A4}" srcOrd="1" destOrd="0" parTransId="{784B1577-E1BE-453D-BB54-1A0096DBB0E8}" sibTransId="{1E3A893F-FA02-4A93-9880-47219DA38B3F}"/>
    <dgm:cxn modelId="{82DED4F5-29CD-4A97-9D44-EB48C749C099}" type="presOf" srcId="{32530F9F-B5E5-42B9-9B1C-FA68204A0F14}" destId="{1F6E2271-3774-46B9-9DDE-FF31EAE3E73C}" srcOrd="0" destOrd="0" presId="urn:microsoft.com/office/officeart/2005/8/layout/radial4"/>
    <dgm:cxn modelId="{BBE0B308-B79F-4469-8256-C4C1B6A8FAE6}" srcId="{32530F9F-B5E5-42B9-9B1C-FA68204A0F14}" destId="{DA49E237-0F87-49F2-8BB7-4963D8AF3820}" srcOrd="0" destOrd="0" parTransId="{5656491B-848E-4D97-8104-580F357B5407}" sibTransId="{2BB78239-8B13-4799-B964-E1D6BE33409D}"/>
    <dgm:cxn modelId="{BE4DB0E2-64ED-4E4C-B0B1-5249B4F6EAEA}" type="presOf" srcId="{E27D46F3-9276-4904-9A4C-FE98DEE4D656}" destId="{9AADABFC-4AFB-4172-A032-9A4A6035CE34}" srcOrd="0" destOrd="0" presId="urn:microsoft.com/office/officeart/2005/8/layout/radial4"/>
    <dgm:cxn modelId="{1C405683-095C-458E-9A87-2019759B725F}" type="presParOf" srcId="{1F6E2271-3774-46B9-9DDE-FF31EAE3E73C}" destId="{B400C44C-0426-4014-863A-52BB401C48D3}" srcOrd="0" destOrd="0" presId="urn:microsoft.com/office/officeart/2005/8/layout/radial4"/>
    <dgm:cxn modelId="{3333B499-452B-4A61-82C1-0318A93D0ADF}" type="presParOf" srcId="{1F6E2271-3774-46B9-9DDE-FF31EAE3E73C}" destId="{B7865B04-7815-4D46-8172-260743EF7969}" srcOrd="1" destOrd="0" presId="urn:microsoft.com/office/officeart/2005/8/layout/radial4"/>
    <dgm:cxn modelId="{3F761C75-F251-4BEB-820C-0B829FBAA4E9}" type="presParOf" srcId="{1F6E2271-3774-46B9-9DDE-FF31EAE3E73C}" destId="{9AADABFC-4AFB-4172-A032-9A4A6035CE34}" srcOrd="2" destOrd="0" presId="urn:microsoft.com/office/officeart/2005/8/layout/radial4"/>
    <dgm:cxn modelId="{FEA17BBC-827F-44A4-93EA-A6003F404893}" type="presParOf" srcId="{1F6E2271-3774-46B9-9DDE-FF31EAE3E73C}" destId="{9F464F5B-9A53-40D7-BE99-3A01985FFF82}" srcOrd="3" destOrd="0" presId="urn:microsoft.com/office/officeart/2005/8/layout/radial4"/>
    <dgm:cxn modelId="{C5CD15D3-4721-49E8-8C58-25402A0A10A2}" type="presParOf" srcId="{1F6E2271-3774-46B9-9DDE-FF31EAE3E73C}" destId="{4DF80CED-A958-4CB7-A9AA-C6AEB124F485}"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69405-85C7-45BF-A4CC-782477FAAC93}" type="doc">
      <dgm:prSet loTypeId="urn:microsoft.com/office/officeart/2005/8/layout/arrow2" loCatId="process" qsTypeId="urn:microsoft.com/office/officeart/2005/8/quickstyle/simple5" qsCatId="simple" csTypeId="urn:microsoft.com/office/officeart/2005/8/colors/accent4_4" csCatId="accent4" phldr="1"/>
      <dgm:spPr/>
    </dgm:pt>
    <dgm:pt modelId="{9AB6E595-DEE1-4FD5-9D06-A622EB724CA9}">
      <dgm:prSet phldrT="[Text]" custT="1"/>
      <dgm:spPr/>
      <dgm:t>
        <a:bodyPr/>
        <a:lstStyle/>
        <a:p>
          <a:r>
            <a:rPr lang="zh-CN" altLang="en-US" sz="1600" b="1" dirty="0"/>
            <a:t>蒸气机时代</a:t>
          </a:r>
          <a:endParaRPr lang="en-US" altLang="zh-CN" sz="1600" b="1" dirty="0"/>
        </a:p>
        <a:p>
          <a:r>
            <a:rPr lang="en-US" sz="1600" b="1" dirty="0" smtClean="0"/>
            <a:t>Age of steam</a:t>
          </a:r>
          <a:endParaRPr lang="en-US" sz="1600" b="1" dirty="0"/>
        </a:p>
      </dgm:t>
    </dgm:pt>
    <dgm:pt modelId="{467AFB3B-A862-4F3A-9920-89A7AE75CB69}" type="parTrans" cxnId="{18EBFBD5-12F4-48DF-8320-C087A5AE91D1}">
      <dgm:prSet/>
      <dgm:spPr/>
      <dgm:t>
        <a:bodyPr/>
        <a:lstStyle/>
        <a:p>
          <a:endParaRPr lang="en-US" sz="1600"/>
        </a:p>
      </dgm:t>
    </dgm:pt>
    <dgm:pt modelId="{BA1866F5-DD1B-40C8-9546-CF3A5AF86789}" type="sibTrans" cxnId="{18EBFBD5-12F4-48DF-8320-C087A5AE91D1}">
      <dgm:prSet/>
      <dgm:spPr/>
      <dgm:t>
        <a:bodyPr/>
        <a:lstStyle/>
        <a:p>
          <a:endParaRPr lang="en-US" sz="1600"/>
        </a:p>
      </dgm:t>
    </dgm:pt>
    <dgm:pt modelId="{DB4A5377-DD5C-4AF1-82B4-F1FDAA6B632D}">
      <dgm:prSet phldrT="[Text]" custT="1"/>
      <dgm:spPr/>
      <dgm:t>
        <a:bodyPr/>
        <a:lstStyle/>
        <a:p>
          <a:r>
            <a:rPr lang="zh-CN" altLang="en-US" sz="1600" b="1" dirty="0"/>
            <a:t>电气时代</a:t>
          </a:r>
          <a:endParaRPr lang="en-US" altLang="zh-CN" sz="1600" b="1" dirty="0"/>
        </a:p>
        <a:p>
          <a:r>
            <a:rPr lang="en-US" sz="1600" b="1" dirty="0" smtClean="0"/>
            <a:t>Age of electrification</a:t>
          </a:r>
          <a:endParaRPr lang="en-US" sz="1600" b="1" dirty="0"/>
        </a:p>
      </dgm:t>
    </dgm:pt>
    <dgm:pt modelId="{E565C70F-D8A3-4DF1-8B5E-C9AE32D58ECD}" type="parTrans" cxnId="{95A11275-2FA7-4819-BE62-C357088D8D4F}">
      <dgm:prSet/>
      <dgm:spPr/>
      <dgm:t>
        <a:bodyPr/>
        <a:lstStyle/>
        <a:p>
          <a:endParaRPr lang="en-US" sz="1600"/>
        </a:p>
      </dgm:t>
    </dgm:pt>
    <dgm:pt modelId="{E409D2E9-E9DD-4EC4-A21D-EBC275B6D42A}" type="sibTrans" cxnId="{95A11275-2FA7-4819-BE62-C357088D8D4F}">
      <dgm:prSet/>
      <dgm:spPr/>
      <dgm:t>
        <a:bodyPr/>
        <a:lstStyle/>
        <a:p>
          <a:endParaRPr lang="en-US" sz="1600"/>
        </a:p>
      </dgm:t>
    </dgm:pt>
    <dgm:pt modelId="{1FB4B9F8-3838-454E-810F-44984C081213}">
      <dgm:prSet phldrT="[Text]" custT="1"/>
      <dgm:spPr/>
      <dgm:t>
        <a:bodyPr/>
        <a:lstStyle/>
        <a:p>
          <a:r>
            <a:rPr lang="zh-CN" altLang="en-US" sz="1600" b="1" dirty="0"/>
            <a:t>芯片时</a:t>
          </a:r>
          <a:r>
            <a:rPr lang="zh-CN" altLang="en-US" sz="1600" b="1" dirty="0" smtClean="0"/>
            <a:t>代</a:t>
          </a:r>
          <a:r>
            <a:rPr lang="en-US" altLang="zh-CN" sz="1600" b="1" dirty="0" smtClean="0"/>
            <a:t> Age of IC chip</a:t>
          </a:r>
          <a:endParaRPr lang="en-US" sz="1600" b="1" dirty="0"/>
        </a:p>
      </dgm:t>
    </dgm:pt>
    <dgm:pt modelId="{8CAE64BE-88F0-46A0-895D-EC6BF81370A1}" type="parTrans" cxnId="{AC1FF83A-89B3-4747-BAF8-3FEE155D6070}">
      <dgm:prSet/>
      <dgm:spPr/>
      <dgm:t>
        <a:bodyPr/>
        <a:lstStyle/>
        <a:p>
          <a:endParaRPr lang="en-US" sz="1600"/>
        </a:p>
      </dgm:t>
    </dgm:pt>
    <dgm:pt modelId="{B22DA466-42A6-4E31-9EAB-88EB8847FDB3}" type="sibTrans" cxnId="{AC1FF83A-89B3-4747-BAF8-3FEE155D6070}">
      <dgm:prSet/>
      <dgm:spPr/>
      <dgm:t>
        <a:bodyPr/>
        <a:lstStyle/>
        <a:p>
          <a:endParaRPr lang="en-US" sz="1600"/>
        </a:p>
      </dgm:t>
    </dgm:pt>
    <dgm:pt modelId="{5FE119D0-34B2-4B3C-BBAF-6007ECB37EAB}" type="pres">
      <dgm:prSet presAssocID="{2E169405-85C7-45BF-A4CC-782477FAAC93}" presName="arrowDiagram" presStyleCnt="0">
        <dgm:presLayoutVars>
          <dgm:chMax val="5"/>
          <dgm:dir/>
          <dgm:resizeHandles val="exact"/>
        </dgm:presLayoutVars>
      </dgm:prSet>
      <dgm:spPr/>
    </dgm:pt>
    <dgm:pt modelId="{7DE0DFE6-A8B7-438B-BF57-4956B99CCC98}" type="pres">
      <dgm:prSet presAssocID="{2E169405-85C7-45BF-A4CC-782477FAAC93}" presName="arrow" presStyleLbl="bgShp" presStyleIdx="0" presStyleCnt="1" custLinFactNeighborX="1569" custLinFactNeighborY="11297"/>
      <dgm:spPr/>
    </dgm:pt>
    <dgm:pt modelId="{EDFBF3C0-7375-41FC-8F5F-AFBDED5F074B}" type="pres">
      <dgm:prSet presAssocID="{2E169405-85C7-45BF-A4CC-782477FAAC93}" presName="arrowDiagram3" presStyleCnt="0"/>
      <dgm:spPr/>
    </dgm:pt>
    <dgm:pt modelId="{185529B5-4A14-4FE6-86B1-A8F39CD905E1}" type="pres">
      <dgm:prSet presAssocID="{9AB6E595-DEE1-4FD5-9D06-A622EB724CA9}" presName="bullet3a" presStyleLbl="node1" presStyleIdx="0" presStyleCnt="3"/>
      <dgm:spPr/>
    </dgm:pt>
    <dgm:pt modelId="{4C2B3772-7B87-4903-8C7F-ACE1177BAF59}" type="pres">
      <dgm:prSet presAssocID="{9AB6E595-DEE1-4FD5-9D06-A622EB724CA9}" presName="textBox3a" presStyleLbl="revTx" presStyleIdx="0" presStyleCnt="3">
        <dgm:presLayoutVars>
          <dgm:bulletEnabled val="1"/>
        </dgm:presLayoutVars>
      </dgm:prSet>
      <dgm:spPr/>
      <dgm:t>
        <a:bodyPr/>
        <a:lstStyle/>
        <a:p>
          <a:endParaRPr lang="en-US"/>
        </a:p>
      </dgm:t>
    </dgm:pt>
    <dgm:pt modelId="{B1708A62-A2B5-427E-B2E7-192979B919C6}" type="pres">
      <dgm:prSet presAssocID="{DB4A5377-DD5C-4AF1-82B4-F1FDAA6B632D}" presName="bullet3b" presStyleLbl="node1" presStyleIdx="1" presStyleCnt="3"/>
      <dgm:spPr/>
    </dgm:pt>
    <dgm:pt modelId="{69C3ECD4-8FF2-45A1-B370-FC595EB9BB33}" type="pres">
      <dgm:prSet presAssocID="{DB4A5377-DD5C-4AF1-82B4-F1FDAA6B632D}" presName="textBox3b" presStyleLbl="revTx" presStyleIdx="1" presStyleCnt="3" custScaleX="126395" custLinFactNeighborX="13080">
        <dgm:presLayoutVars>
          <dgm:bulletEnabled val="1"/>
        </dgm:presLayoutVars>
      </dgm:prSet>
      <dgm:spPr/>
      <dgm:t>
        <a:bodyPr/>
        <a:lstStyle/>
        <a:p>
          <a:endParaRPr lang="en-US"/>
        </a:p>
      </dgm:t>
    </dgm:pt>
    <dgm:pt modelId="{A198E5D1-7128-4D6D-B876-C6D014F70370}" type="pres">
      <dgm:prSet presAssocID="{1FB4B9F8-3838-454E-810F-44984C081213}" presName="bullet3c" presStyleLbl="node1" presStyleIdx="2" presStyleCnt="3"/>
      <dgm:spPr/>
    </dgm:pt>
    <dgm:pt modelId="{3291FC11-3DBF-4533-BA19-5AA7F3677408}" type="pres">
      <dgm:prSet presAssocID="{1FB4B9F8-3838-454E-810F-44984C081213}" presName="textBox3c" presStyleLbl="revTx" presStyleIdx="2" presStyleCnt="3">
        <dgm:presLayoutVars>
          <dgm:bulletEnabled val="1"/>
        </dgm:presLayoutVars>
      </dgm:prSet>
      <dgm:spPr/>
      <dgm:t>
        <a:bodyPr/>
        <a:lstStyle/>
        <a:p>
          <a:endParaRPr lang="en-US"/>
        </a:p>
      </dgm:t>
    </dgm:pt>
  </dgm:ptLst>
  <dgm:cxnLst>
    <dgm:cxn modelId="{18EBFBD5-12F4-48DF-8320-C087A5AE91D1}" srcId="{2E169405-85C7-45BF-A4CC-782477FAAC93}" destId="{9AB6E595-DEE1-4FD5-9D06-A622EB724CA9}" srcOrd="0" destOrd="0" parTransId="{467AFB3B-A862-4F3A-9920-89A7AE75CB69}" sibTransId="{BA1866F5-DD1B-40C8-9546-CF3A5AF86789}"/>
    <dgm:cxn modelId="{30D414C0-E8C8-40EF-BB15-EE1867F07FBC}" type="presOf" srcId="{1FB4B9F8-3838-454E-810F-44984C081213}" destId="{3291FC11-3DBF-4533-BA19-5AA7F3677408}" srcOrd="0" destOrd="0" presId="urn:microsoft.com/office/officeart/2005/8/layout/arrow2"/>
    <dgm:cxn modelId="{95A11275-2FA7-4819-BE62-C357088D8D4F}" srcId="{2E169405-85C7-45BF-A4CC-782477FAAC93}" destId="{DB4A5377-DD5C-4AF1-82B4-F1FDAA6B632D}" srcOrd="1" destOrd="0" parTransId="{E565C70F-D8A3-4DF1-8B5E-C9AE32D58ECD}" sibTransId="{E409D2E9-E9DD-4EC4-A21D-EBC275B6D42A}"/>
    <dgm:cxn modelId="{97399830-216A-4F7A-89D9-ECD1B60FDF39}" type="presOf" srcId="{9AB6E595-DEE1-4FD5-9D06-A622EB724CA9}" destId="{4C2B3772-7B87-4903-8C7F-ACE1177BAF59}" srcOrd="0" destOrd="0" presId="urn:microsoft.com/office/officeart/2005/8/layout/arrow2"/>
    <dgm:cxn modelId="{683CFFCC-BB9E-43DF-8E42-61ADEA269CB2}" type="presOf" srcId="{2E169405-85C7-45BF-A4CC-782477FAAC93}" destId="{5FE119D0-34B2-4B3C-BBAF-6007ECB37EAB}" srcOrd="0" destOrd="0" presId="urn:microsoft.com/office/officeart/2005/8/layout/arrow2"/>
    <dgm:cxn modelId="{AC1FF83A-89B3-4747-BAF8-3FEE155D6070}" srcId="{2E169405-85C7-45BF-A4CC-782477FAAC93}" destId="{1FB4B9F8-3838-454E-810F-44984C081213}" srcOrd="2" destOrd="0" parTransId="{8CAE64BE-88F0-46A0-895D-EC6BF81370A1}" sibTransId="{B22DA466-42A6-4E31-9EAB-88EB8847FDB3}"/>
    <dgm:cxn modelId="{D5953064-882C-4E1F-B87B-E50A261BDABB}" type="presOf" srcId="{DB4A5377-DD5C-4AF1-82B4-F1FDAA6B632D}" destId="{69C3ECD4-8FF2-45A1-B370-FC595EB9BB33}" srcOrd="0" destOrd="0" presId="urn:microsoft.com/office/officeart/2005/8/layout/arrow2"/>
    <dgm:cxn modelId="{58D911E2-8BEF-47E0-BDDD-609D1BF4112D}" type="presParOf" srcId="{5FE119D0-34B2-4B3C-BBAF-6007ECB37EAB}" destId="{7DE0DFE6-A8B7-438B-BF57-4956B99CCC98}" srcOrd="0" destOrd="0" presId="urn:microsoft.com/office/officeart/2005/8/layout/arrow2"/>
    <dgm:cxn modelId="{17C67AF6-8BD4-4B9A-91FC-A90D41F505DE}" type="presParOf" srcId="{5FE119D0-34B2-4B3C-BBAF-6007ECB37EAB}" destId="{EDFBF3C0-7375-41FC-8F5F-AFBDED5F074B}" srcOrd="1" destOrd="0" presId="urn:microsoft.com/office/officeart/2005/8/layout/arrow2"/>
    <dgm:cxn modelId="{32D0783F-81E9-4F96-8BC6-C91878E4DAA9}" type="presParOf" srcId="{EDFBF3C0-7375-41FC-8F5F-AFBDED5F074B}" destId="{185529B5-4A14-4FE6-86B1-A8F39CD905E1}" srcOrd="0" destOrd="0" presId="urn:microsoft.com/office/officeart/2005/8/layout/arrow2"/>
    <dgm:cxn modelId="{A1F285BC-6F99-4659-AD17-637599EBF824}" type="presParOf" srcId="{EDFBF3C0-7375-41FC-8F5F-AFBDED5F074B}" destId="{4C2B3772-7B87-4903-8C7F-ACE1177BAF59}" srcOrd="1" destOrd="0" presId="urn:microsoft.com/office/officeart/2005/8/layout/arrow2"/>
    <dgm:cxn modelId="{501B8559-3D9A-4AFD-A0EB-0EDEF6E81F57}" type="presParOf" srcId="{EDFBF3C0-7375-41FC-8F5F-AFBDED5F074B}" destId="{B1708A62-A2B5-427E-B2E7-192979B919C6}" srcOrd="2" destOrd="0" presId="urn:microsoft.com/office/officeart/2005/8/layout/arrow2"/>
    <dgm:cxn modelId="{CA901A77-053D-4417-8102-99673E405B85}" type="presParOf" srcId="{EDFBF3C0-7375-41FC-8F5F-AFBDED5F074B}" destId="{69C3ECD4-8FF2-45A1-B370-FC595EB9BB33}" srcOrd="3" destOrd="0" presId="urn:microsoft.com/office/officeart/2005/8/layout/arrow2"/>
    <dgm:cxn modelId="{AD82B69C-3052-4BB1-906F-329EC9770D5C}" type="presParOf" srcId="{EDFBF3C0-7375-41FC-8F5F-AFBDED5F074B}" destId="{A198E5D1-7128-4D6D-B876-C6D014F70370}" srcOrd="4" destOrd="0" presId="urn:microsoft.com/office/officeart/2005/8/layout/arrow2"/>
    <dgm:cxn modelId="{6F838DEC-17A7-4F1B-98BC-1A1F691DCDE4}" type="presParOf" srcId="{EDFBF3C0-7375-41FC-8F5F-AFBDED5F074B}" destId="{3291FC11-3DBF-4533-BA19-5AA7F3677408}"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09C196-9B9F-4962-B547-90F11A975E4F}" type="doc">
      <dgm:prSet loTypeId="urn:microsoft.com/office/officeart/2005/8/layout/process2" loCatId="process" qsTypeId="urn:microsoft.com/office/officeart/2005/8/quickstyle/simple4" qsCatId="simple" csTypeId="urn:microsoft.com/office/officeart/2005/8/colors/colorful4" csCatId="colorful" phldr="1"/>
      <dgm:spPr/>
    </dgm:pt>
    <dgm:pt modelId="{0845966F-5405-4FEA-8F49-8D4BD3E52847}">
      <dgm:prSet phldrT="[Text]"/>
      <dgm:spPr>
        <a:effectLst>
          <a:reflection blurRad="6350" stA="50000" endA="300" endPos="55000" dir="5400000" sy="-100000" algn="bl" rotWithShape="0"/>
        </a:effectLst>
      </dgm:spPr>
      <dgm:t>
        <a:bodyPr/>
        <a:lstStyle/>
        <a:p>
          <a:r>
            <a:rPr lang="en-US" dirty="0" smtClean="0"/>
            <a:t>New thinking</a:t>
          </a:r>
          <a:endParaRPr lang="en-US" dirty="0"/>
        </a:p>
      </dgm:t>
    </dgm:pt>
    <dgm:pt modelId="{E79C8114-16C7-4999-A378-F9EA43A918E9}" type="parTrans" cxnId="{D30AA3FD-EC28-4ABE-BE49-34739FB73DC5}">
      <dgm:prSet/>
      <dgm:spPr/>
      <dgm:t>
        <a:bodyPr/>
        <a:lstStyle/>
        <a:p>
          <a:endParaRPr lang="en-US"/>
        </a:p>
      </dgm:t>
    </dgm:pt>
    <dgm:pt modelId="{708FEEB0-C4B8-4975-B113-FCB7A842022E}" type="sibTrans" cxnId="{D30AA3FD-EC28-4ABE-BE49-34739FB73DC5}">
      <dgm:prSet/>
      <dgm:spPr/>
      <dgm:t>
        <a:bodyPr/>
        <a:lstStyle/>
        <a:p>
          <a:endParaRPr lang="en-US"/>
        </a:p>
      </dgm:t>
    </dgm:pt>
    <dgm:pt modelId="{A9DC363E-3E59-4573-8F77-E77E6A6D73C3}">
      <dgm:prSet phldrT="[Text]"/>
      <dgm:spPr>
        <a:effectLst>
          <a:reflection blurRad="6350" stA="50000" endA="300" endPos="55000" dir="5400000" sy="-100000" algn="bl" rotWithShape="0"/>
        </a:effectLst>
      </dgm:spPr>
      <dgm:t>
        <a:bodyPr/>
        <a:lstStyle/>
        <a:p>
          <a:r>
            <a:rPr lang="en-US" dirty="0" smtClean="0"/>
            <a:t>New power</a:t>
          </a:r>
          <a:endParaRPr lang="en-US" dirty="0"/>
        </a:p>
      </dgm:t>
    </dgm:pt>
    <dgm:pt modelId="{1107B855-A3D2-4D1C-8807-04FD2A0E41D9}" type="parTrans" cxnId="{80846F89-3FC2-4ABD-A21D-43BD92BD01A1}">
      <dgm:prSet/>
      <dgm:spPr/>
      <dgm:t>
        <a:bodyPr/>
        <a:lstStyle/>
        <a:p>
          <a:endParaRPr lang="en-US"/>
        </a:p>
      </dgm:t>
    </dgm:pt>
    <dgm:pt modelId="{4F2A4EC4-481B-4E74-8B9F-A22B4D241815}" type="sibTrans" cxnId="{80846F89-3FC2-4ABD-A21D-43BD92BD01A1}">
      <dgm:prSet/>
      <dgm:spPr/>
      <dgm:t>
        <a:bodyPr/>
        <a:lstStyle/>
        <a:p>
          <a:endParaRPr lang="en-US"/>
        </a:p>
      </dgm:t>
    </dgm:pt>
    <dgm:pt modelId="{041C0F39-9F3A-4851-A3A6-6D8C11B048B3}">
      <dgm:prSet phldrT="[Text]"/>
      <dgm:spPr/>
      <dgm:t>
        <a:bodyPr/>
        <a:lstStyle/>
        <a:p>
          <a:r>
            <a:rPr lang="en-US" dirty="0" smtClean="0"/>
            <a:t>New practice</a:t>
          </a:r>
          <a:endParaRPr lang="en-US" dirty="0"/>
        </a:p>
      </dgm:t>
    </dgm:pt>
    <dgm:pt modelId="{D0499F7C-5833-4761-B7C0-96A881E0613B}" type="parTrans" cxnId="{6FCB868F-A750-4401-BD68-ED5AF2424C9A}">
      <dgm:prSet/>
      <dgm:spPr/>
      <dgm:t>
        <a:bodyPr/>
        <a:lstStyle/>
        <a:p>
          <a:endParaRPr lang="en-US"/>
        </a:p>
      </dgm:t>
    </dgm:pt>
    <dgm:pt modelId="{ED206758-341D-4C59-A531-DFC3D47ECD51}" type="sibTrans" cxnId="{6FCB868F-A750-4401-BD68-ED5AF2424C9A}">
      <dgm:prSet/>
      <dgm:spPr/>
      <dgm:t>
        <a:bodyPr/>
        <a:lstStyle/>
        <a:p>
          <a:endParaRPr lang="en-US"/>
        </a:p>
      </dgm:t>
    </dgm:pt>
    <dgm:pt modelId="{52C9D442-3B26-4A96-9B8E-37C759D1F34C}" type="pres">
      <dgm:prSet presAssocID="{CB09C196-9B9F-4962-B547-90F11A975E4F}" presName="linearFlow" presStyleCnt="0">
        <dgm:presLayoutVars>
          <dgm:resizeHandles val="exact"/>
        </dgm:presLayoutVars>
      </dgm:prSet>
      <dgm:spPr/>
    </dgm:pt>
    <dgm:pt modelId="{E1457832-9FEC-41B8-8160-DD90C929E4E4}" type="pres">
      <dgm:prSet presAssocID="{0845966F-5405-4FEA-8F49-8D4BD3E52847}" presName="node" presStyleLbl="node1" presStyleIdx="0" presStyleCnt="3" custScaleX="26112" custScaleY="13799">
        <dgm:presLayoutVars>
          <dgm:bulletEnabled val="1"/>
        </dgm:presLayoutVars>
      </dgm:prSet>
      <dgm:spPr/>
      <dgm:t>
        <a:bodyPr/>
        <a:lstStyle/>
        <a:p>
          <a:endParaRPr lang="en-US"/>
        </a:p>
      </dgm:t>
    </dgm:pt>
    <dgm:pt modelId="{1DF057C2-7C1E-4EC0-9E90-77DDFAE19486}" type="pres">
      <dgm:prSet presAssocID="{708FEEB0-C4B8-4975-B113-FCB7A842022E}" presName="sibTrans" presStyleLbl="sibTrans2D1" presStyleIdx="0" presStyleCnt="2" custScaleX="73646" custScaleY="43121"/>
      <dgm:spPr/>
      <dgm:t>
        <a:bodyPr/>
        <a:lstStyle/>
        <a:p>
          <a:endParaRPr lang="en-US"/>
        </a:p>
      </dgm:t>
    </dgm:pt>
    <dgm:pt modelId="{3A0401D7-B3C0-4444-9BE8-9E1D1E6D1420}" type="pres">
      <dgm:prSet presAssocID="{708FEEB0-C4B8-4975-B113-FCB7A842022E}" presName="connectorText" presStyleLbl="sibTrans2D1" presStyleIdx="0" presStyleCnt="2"/>
      <dgm:spPr/>
      <dgm:t>
        <a:bodyPr/>
        <a:lstStyle/>
        <a:p>
          <a:endParaRPr lang="en-US"/>
        </a:p>
      </dgm:t>
    </dgm:pt>
    <dgm:pt modelId="{1D7182B1-4128-4ECF-A5BB-DE9273F2F085}" type="pres">
      <dgm:prSet presAssocID="{A9DC363E-3E59-4573-8F77-E77E6A6D73C3}" presName="node" presStyleLbl="node1" presStyleIdx="1" presStyleCnt="3" custScaleX="26112" custScaleY="13799" custLinFactNeighborY="-5894">
        <dgm:presLayoutVars>
          <dgm:bulletEnabled val="1"/>
        </dgm:presLayoutVars>
      </dgm:prSet>
      <dgm:spPr/>
      <dgm:t>
        <a:bodyPr/>
        <a:lstStyle/>
        <a:p>
          <a:endParaRPr lang="en-US"/>
        </a:p>
      </dgm:t>
    </dgm:pt>
    <dgm:pt modelId="{79909FFC-F074-4CCA-A1D9-E2455C634BB6}" type="pres">
      <dgm:prSet presAssocID="{4F2A4EC4-481B-4E74-8B9F-A22B4D241815}" presName="sibTrans" presStyleLbl="sibTrans2D1" presStyleIdx="1" presStyleCnt="2" custScaleX="66640" custScaleY="48870"/>
      <dgm:spPr/>
      <dgm:t>
        <a:bodyPr/>
        <a:lstStyle/>
        <a:p>
          <a:endParaRPr lang="en-US"/>
        </a:p>
      </dgm:t>
    </dgm:pt>
    <dgm:pt modelId="{DCDAD1C0-8665-40C8-88C0-15646C3D0336}" type="pres">
      <dgm:prSet presAssocID="{4F2A4EC4-481B-4E74-8B9F-A22B4D241815}" presName="connectorText" presStyleLbl="sibTrans2D1" presStyleIdx="1" presStyleCnt="2"/>
      <dgm:spPr/>
      <dgm:t>
        <a:bodyPr/>
        <a:lstStyle/>
        <a:p>
          <a:endParaRPr lang="en-US"/>
        </a:p>
      </dgm:t>
    </dgm:pt>
    <dgm:pt modelId="{C6F0323B-ECD8-4801-AF8C-74107A362466}" type="pres">
      <dgm:prSet presAssocID="{041C0F39-9F3A-4851-A3A6-6D8C11B048B3}" presName="node" presStyleLbl="node1" presStyleIdx="2" presStyleCnt="3" custScaleX="26112" custScaleY="13799" custLinFactNeighborY="-12209">
        <dgm:presLayoutVars>
          <dgm:bulletEnabled val="1"/>
        </dgm:presLayoutVars>
      </dgm:prSet>
      <dgm:spPr/>
      <dgm:t>
        <a:bodyPr/>
        <a:lstStyle/>
        <a:p>
          <a:endParaRPr lang="en-US"/>
        </a:p>
      </dgm:t>
    </dgm:pt>
  </dgm:ptLst>
  <dgm:cxnLst>
    <dgm:cxn modelId="{CE6C3324-1FEC-40DF-842B-438B9FB0B69C}" type="presOf" srcId="{708FEEB0-C4B8-4975-B113-FCB7A842022E}" destId="{1DF057C2-7C1E-4EC0-9E90-77DDFAE19486}" srcOrd="0" destOrd="0" presId="urn:microsoft.com/office/officeart/2005/8/layout/process2"/>
    <dgm:cxn modelId="{80846F89-3FC2-4ABD-A21D-43BD92BD01A1}" srcId="{CB09C196-9B9F-4962-B547-90F11A975E4F}" destId="{A9DC363E-3E59-4573-8F77-E77E6A6D73C3}" srcOrd="1" destOrd="0" parTransId="{1107B855-A3D2-4D1C-8807-04FD2A0E41D9}" sibTransId="{4F2A4EC4-481B-4E74-8B9F-A22B4D241815}"/>
    <dgm:cxn modelId="{6FCB868F-A750-4401-BD68-ED5AF2424C9A}" srcId="{CB09C196-9B9F-4962-B547-90F11A975E4F}" destId="{041C0F39-9F3A-4851-A3A6-6D8C11B048B3}" srcOrd="2" destOrd="0" parTransId="{D0499F7C-5833-4761-B7C0-96A881E0613B}" sibTransId="{ED206758-341D-4C59-A531-DFC3D47ECD51}"/>
    <dgm:cxn modelId="{34CE18B5-1AC2-4BF7-B1FE-8F0A736A5BA8}" type="presOf" srcId="{CB09C196-9B9F-4962-B547-90F11A975E4F}" destId="{52C9D442-3B26-4A96-9B8E-37C759D1F34C}" srcOrd="0" destOrd="0" presId="urn:microsoft.com/office/officeart/2005/8/layout/process2"/>
    <dgm:cxn modelId="{F8A8E195-BB32-453E-8D87-EDDB792ACD57}" type="presOf" srcId="{0845966F-5405-4FEA-8F49-8D4BD3E52847}" destId="{E1457832-9FEC-41B8-8160-DD90C929E4E4}" srcOrd="0" destOrd="0" presId="urn:microsoft.com/office/officeart/2005/8/layout/process2"/>
    <dgm:cxn modelId="{746F6B1B-19E6-4A28-BB18-53DEA47A2C01}" type="presOf" srcId="{708FEEB0-C4B8-4975-B113-FCB7A842022E}" destId="{3A0401D7-B3C0-4444-9BE8-9E1D1E6D1420}" srcOrd="1" destOrd="0" presId="urn:microsoft.com/office/officeart/2005/8/layout/process2"/>
    <dgm:cxn modelId="{565ECE1C-D534-4A0C-BB66-28D68D293819}" type="presOf" srcId="{041C0F39-9F3A-4851-A3A6-6D8C11B048B3}" destId="{C6F0323B-ECD8-4801-AF8C-74107A362466}" srcOrd="0" destOrd="0" presId="urn:microsoft.com/office/officeart/2005/8/layout/process2"/>
    <dgm:cxn modelId="{D30AA3FD-EC28-4ABE-BE49-34739FB73DC5}" srcId="{CB09C196-9B9F-4962-B547-90F11A975E4F}" destId="{0845966F-5405-4FEA-8F49-8D4BD3E52847}" srcOrd="0" destOrd="0" parTransId="{E79C8114-16C7-4999-A378-F9EA43A918E9}" sibTransId="{708FEEB0-C4B8-4975-B113-FCB7A842022E}"/>
    <dgm:cxn modelId="{4C99C811-F652-4670-A65E-61B860710CAC}" type="presOf" srcId="{A9DC363E-3E59-4573-8F77-E77E6A6D73C3}" destId="{1D7182B1-4128-4ECF-A5BB-DE9273F2F085}" srcOrd="0" destOrd="0" presId="urn:microsoft.com/office/officeart/2005/8/layout/process2"/>
    <dgm:cxn modelId="{E693A097-28D4-4BAB-8A09-CEF8AEAD7BF5}" type="presOf" srcId="{4F2A4EC4-481B-4E74-8B9F-A22B4D241815}" destId="{79909FFC-F074-4CCA-A1D9-E2455C634BB6}" srcOrd="0" destOrd="0" presId="urn:microsoft.com/office/officeart/2005/8/layout/process2"/>
    <dgm:cxn modelId="{FC7020A4-7F0B-49A3-B5D6-774B6DFCF1B0}" type="presOf" srcId="{4F2A4EC4-481B-4E74-8B9F-A22B4D241815}" destId="{DCDAD1C0-8665-40C8-88C0-15646C3D0336}" srcOrd="1" destOrd="0" presId="urn:microsoft.com/office/officeart/2005/8/layout/process2"/>
    <dgm:cxn modelId="{D22E682A-E7D9-4B20-9C29-2B7E879C3463}" type="presParOf" srcId="{52C9D442-3B26-4A96-9B8E-37C759D1F34C}" destId="{E1457832-9FEC-41B8-8160-DD90C929E4E4}" srcOrd="0" destOrd="0" presId="urn:microsoft.com/office/officeart/2005/8/layout/process2"/>
    <dgm:cxn modelId="{FA1ED1D6-BF73-4ADA-B94A-60AFE31847B3}" type="presParOf" srcId="{52C9D442-3B26-4A96-9B8E-37C759D1F34C}" destId="{1DF057C2-7C1E-4EC0-9E90-77DDFAE19486}" srcOrd="1" destOrd="0" presId="urn:microsoft.com/office/officeart/2005/8/layout/process2"/>
    <dgm:cxn modelId="{3F233268-8113-450B-8530-2948D6444CCC}" type="presParOf" srcId="{1DF057C2-7C1E-4EC0-9E90-77DDFAE19486}" destId="{3A0401D7-B3C0-4444-9BE8-9E1D1E6D1420}" srcOrd="0" destOrd="0" presId="urn:microsoft.com/office/officeart/2005/8/layout/process2"/>
    <dgm:cxn modelId="{368D7156-DE16-4FF3-8B2E-4ED186502DFF}" type="presParOf" srcId="{52C9D442-3B26-4A96-9B8E-37C759D1F34C}" destId="{1D7182B1-4128-4ECF-A5BB-DE9273F2F085}" srcOrd="2" destOrd="0" presId="urn:microsoft.com/office/officeart/2005/8/layout/process2"/>
    <dgm:cxn modelId="{C7B9ABCA-3B24-4B5E-95E2-56C1811248AB}" type="presParOf" srcId="{52C9D442-3B26-4A96-9B8E-37C759D1F34C}" destId="{79909FFC-F074-4CCA-A1D9-E2455C634BB6}" srcOrd="3" destOrd="0" presId="urn:microsoft.com/office/officeart/2005/8/layout/process2"/>
    <dgm:cxn modelId="{1102DBE9-C476-4FFF-A6E7-6051F3976D4B}" type="presParOf" srcId="{79909FFC-F074-4CCA-A1D9-E2455C634BB6}" destId="{DCDAD1C0-8665-40C8-88C0-15646C3D0336}" srcOrd="0" destOrd="0" presId="urn:microsoft.com/office/officeart/2005/8/layout/process2"/>
    <dgm:cxn modelId="{3527B8CD-C677-4684-9240-09B51E9B2A95}" type="presParOf" srcId="{52C9D442-3B26-4A96-9B8E-37C759D1F34C}" destId="{C6F0323B-ECD8-4801-AF8C-74107A362466}" srcOrd="4" destOrd="0" presId="urn:microsoft.com/office/officeart/2005/8/layout/process2"/>
  </dgm:cxnLst>
  <dgm:bg>
    <a:noFill/>
    <a:effectLst/>
  </dgm:bg>
  <dgm:whole>
    <a:effectLst>
      <a:reflection blurRad="6350" stA="50000" endA="300" endPos="55000" dir="5400000" sy="-100000" algn="bl" rotWithShape="0"/>
    </a:effectLst>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09C196-9B9F-4962-B547-90F11A975E4F}" type="doc">
      <dgm:prSet loTypeId="urn:microsoft.com/office/officeart/2005/8/layout/process2" loCatId="process" qsTypeId="urn:microsoft.com/office/officeart/2005/8/quickstyle/simple4" qsCatId="simple" csTypeId="urn:microsoft.com/office/officeart/2005/8/colors/colorful4" csCatId="colorful" phldr="1"/>
      <dgm:spPr/>
    </dgm:pt>
    <dgm:pt modelId="{0845966F-5405-4FEA-8F49-8D4BD3E52847}">
      <dgm:prSet phldrT="[Text]"/>
      <dgm:spPr>
        <a:effectLst>
          <a:reflection blurRad="6350" stA="50000" endA="300" endPos="55000" dir="5400000" sy="-100000" algn="bl" rotWithShape="0"/>
        </a:effectLst>
      </dgm:spPr>
      <dgm:t>
        <a:bodyPr/>
        <a:lstStyle/>
        <a:p>
          <a:r>
            <a:rPr lang="en-US" dirty="0" smtClean="0"/>
            <a:t>New thinking</a:t>
          </a:r>
          <a:endParaRPr lang="en-US" dirty="0"/>
        </a:p>
      </dgm:t>
    </dgm:pt>
    <dgm:pt modelId="{E79C8114-16C7-4999-A378-F9EA43A918E9}" type="parTrans" cxnId="{D30AA3FD-EC28-4ABE-BE49-34739FB73DC5}">
      <dgm:prSet/>
      <dgm:spPr/>
      <dgm:t>
        <a:bodyPr/>
        <a:lstStyle/>
        <a:p>
          <a:endParaRPr lang="en-US"/>
        </a:p>
      </dgm:t>
    </dgm:pt>
    <dgm:pt modelId="{708FEEB0-C4B8-4975-B113-FCB7A842022E}" type="sibTrans" cxnId="{D30AA3FD-EC28-4ABE-BE49-34739FB73DC5}">
      <dgm:prSet/>
      <dgm:spPr/>
      <dgm:t>
        <a:bodyPr/>
        <a:lstStyle/>
        <a:p>
          <a:endParaRPr lang="en-US"/>
        </a:p>
      </dgm:t>
    </dgm:pt>
    <dgm:pt modelId="{A9DC363E-3E59-4573-8F77-E77E6A6D73C3}">
      <dgm:prSet phldrT="[Text]"/>
      <dgm:spPr>
        <a:effectLst>
          <a:reflection blurRad="6350" stA="50000" endA="300" endPos="55000" dir="5400000" sy="-100000" algn="bl" rotWithShape="0"/>
        </a:effectLst>
      </dgm:spPr>
      <dgm:t>
        <a:bodyPr/>
        <a:lstStyle/>
        <a:p>
          <a:r>
            <a:rPr lang="en-US" dirty="0" smtClean="0"/>
            <a:t>New power</a:t>
          </a:r>
          <a:endParaRPr lang="en-US" dirty="0"/>
        </a:p>
      </dgm:t>
    </dgm:pt>
    <dgm:pt modelId="{1107B855-A3D2-4D1C-8807-04FD2A0E41D9}" type="parTrans" cxnId="{80846F89-3FC2-4ABD-A21D-43BD92BD01A1}">
      <dgm:prSet/>
      <dgm:spPr/>
      <dgm:t>
        <a:bodyPr/>
        <a:lstStyle/>
        <a:p>
          <a:endParaRPr lang="en-US"/>
        </a:p>
      </dgm:t>
    </dgm:pt>
    <dgm:pt modelId="{4F2A4EC4-481B-4E74-8B9F-A22B4D241815}" type="sibTrans" cxnId="{80846F89-3FC2-4ABD-A21D-43BD92BD01A1}">
      <dgm:prSet/>
      <dgm:spPr/>
      <dgm:t>
        <a:bodyPr/>
        <a:lstStyle/>
        <a:p>
          <a:endParaRPr lang="en-US"/>
        </a:p>
      </dgm:t>
    </dgm:pt>
    <dgm:pt modelId="{041C0F39-9F3A-4851-A3A6-6D8C11B048B3}">
      <dgm:prSet phldrT="[Text]"/>
      <dgm:spPr>
        <a:effectLst>
          <a:reflection blurRad="6350" stA="50000" endA="300" endPos="55000" dir="5400000" sy="-100000" algn="bl" rotWithShape="0"/>
        </a:effectLst>
      </dgm:spPr>
      <dgm:t>
        <a:bodyPr/>
        <a:lstStyle/>
        <a:p>
          <a:r>
            <a:rPr lang="en-US" dirty="0" smtClean="0"/>
            <a:t>New practice</a:t>
          </a:r>
          <a:endParaRPr lang="en-US" dirty="0"/>
        </a:p>
      </dgm:t>
    </dgm:pt>
    <dgm:pt modelId="{D0499F7C-5833-4761-B7C0-96A881E0613B}" type="parTrans" cxnId="{6FCB868F-A750-4401-BD68-ED5AF2424C9A}">
      <dgm:prSet/>
      <dgm:spPr/>
      <dgm:t>
        <a:bodyPr/>
        <a:lstStyle/>
        <a:p>
          <a:endParaRPr lang="en-US"/>
        </a:p>
      </dgm:t>
    </dgm:pt>
    <dgm:pt modelId="{ED206758-341D-4C59-A531-DFC3D47ECD51}" type="sibTrans" cxnId="{6FCB868F-A750-4401-BD68-ED5AF2424C9A}">
      <dgm:prSet/>
      <dgm:spPr/>
      <dgm:t>
        <a:bodyPr/>
        <a:lstStyle/>
        <a:p>
          <a:endParaRPr lang="en-US"/>
        </a:p>
      </dgm:t>
    </dgm:pt>
    <dgm:pt modelId="{52C9D442-3B26-4A96-9B8E-37C759D1F34C}" type="pres">
      <dgm:prSet presAssocID="{CB09C196-9B9F-4962-B547-90F11A975E4F}" presName="linearFlow" presStyleCnt="0">
        <dgm:presLayoutVars>
          <dgm:resizeHandles val="exact"/>
        </dgm:presLayoutVars>
      </dgm:prSet>
      <dgm:spPr/>
    </dgm:pt>
    <dgm:pt modelId="{E1457832-9FEC-41B8-8160-DD90C929E4E4}" type="pres">
      <dgm:prSet presAssocID="{0845966F-5405-4FEA-8F49-8D4BD3E52847}" presName="node" presStyleLbl="node1" presStyleIdx="0" presStyleCnt="3" custScaleX="26112" custScaleY="13799">
        <dgm:presLayoutVars>
          <dgm:bulletEnabled val="1"/>
        </dgm:presLayoutVars>
      </dgm:prSet>
      <dgm:spPr/>
      <dgm:t>
        <a:bodyPr/>
        <a:lstStyle/>
        <a:p>
          <a:endParaRPr lang="en-US"/>
        </a:p>
      </dgm:t>
    </dgm:pt>
    <dgm:pt modelId="{1DF057C2-7C1E-4EC0-9E90-77DDFAE19486}" type="pres">
      <dgm:prSet presAssocID="{708FEEB0-C4B8-4975-B113-FCB7A842022E}" presName="sibTrans" presStyleLbl="sibTrans2D1" presStyleIdx="0" presStyleCnt="2" custScaleX="73646" custScaleY="43121"/>
      <dgm:spPr/>
      <dgm:t>
        <a:bodyPr/>
        <a:lstStyle/>
        <a:p>
          <a:endParaRPr lang="en-US"/>
        </a:p>
      </dgm:t>
    </dgm:pt>
    <dgm:pt modelId="{3A0401D7-B3C0-4444-9BE8-9E1D1E6D1420}" type="pres">
      <dgm:prSet presAssocID="{708FEEB0-C4B8-4975-B113-FCB7A842022E}" presName="connectorText" presStyleLbl="sibTrans2D1" presStyleIdx="0" presStyleCnt="2"/>
      <dgm:spPr/>
      <dgm:t>
        <a:bodyPr/>
        <a:lstStyle/>
        <a:p>
          <a:endParaRPr lang="en-US"/>
        </a:p>
      </dgm:t>
    </dgm:pt>
    <dgm:pt modelId="{1D7182B1-4128-4ECF-A5BB-DE9273F2F085}" type="pres">
      <dgm:prSet presAssocID="{A9DC363E-3E59-4573-8F77-E77E6A6D73C3}" presName="node" presStyleLbl="node1" presStyleIdx="1" presStyleCnt="3" custScaleX="26112" custScaleY="13799" custLinFactNeighborY="-5894">
        <dgm:presLayoutVars>
          <dgm:bulletEnabled val="1"/>
        </dgm:presLayoutVars>
      </dgm:prSet>
      <dgm:spPr/>
      <dgm:t>
        <a:bodyPr/>
        <a:lstStyle/>
        <a:p>
          <a:endParaRPr lang="en-US"/>
        </a:p>
      </dgm:t>
    </dgm:pt>
    <dgm:pt modelId="{79909FFC-F074-4CCA-A1D9-E2455C634BB6}" type="pres">
      <dgm:prSet presAssocID="{4F2A4EC4-481B-4E74-8B9F-A22B4D241815}" presName="sibTrans" presStyleLbl="sibTrans2D1" presStyleIdx="1" presStyleCnt="2" custScaleX="66640" custScaleY="48870"/>
      <dgm:spPr/>
      <dgm:t>
        <a:bodyPr/>
        <a:lstStyle/>
        <a:p>
          <a:endParaRPr lang="en-US"/>
        </a:p>
      </dgm:t>
    </dgm:pt>
    <dgm:pt modelId="{DCDAD1C0-8665-40C8-88C0-15646C3D0336}" type="pres">
      <dgm:prSet presAssocID="{4F2A4EC4-481B-4E74-8B9F-A22B4D241815}" presName="connectorText" presStyleLbl="sibTrans2D1" presStyleIdx="1" presStyleCnt="2"/>
      <dgm:spPr/>
      <dgm:t>
        <a:bodyPr/>
        <a:lstStyle/>
        <a:p>
          <a:endParaRPr lang="en-US"/>
        </a:p>
      </dgm:t>
    </dgm:pt>
    <dgm:pt modelId="{C6F0323B-ECD8-4801-AF8C-74107A362466}" type="pres">
      <dgm:prSet presAssocID="{041C0F39-9F3A-4851-A3A6-6D8C11B048B3}" presName="node" presStyleLbl="node1" presStyleIdx="2" presStyleCnt="3" custScaleX="26112" custScaleY="13799" custLinFactNeighborY="-12209">
        <dgm:presLayoutVars>
          <dgm:bulletEnabled val="1"/>
        </dgm:presLayoutVars>
      </dgm:prSet>
      <dgm:spPr/>
      <dgm:t>
        <a:bodyPr/>
        <a:lstStyle/>
        <a:p>
          <a:endParaRPr lang="en-US"/>
        </a:p>
      </dgm:t>
    </dgm:pt>
  </dgm:ptLst>
  <dgm:cxnLst>
    <dgm:cxn modelId="{BE072959-E2F7-44C7-A45C-259E46E71184}" type="presOf" srcId="{A9DC363E-3E59-4573-8F77-E77E6A6D73C3}" destId="{1D7182B1-4128-4ECF-A5BB-DE9273F2F085}" srcOrd="0" destOrd="0" presId="urn:microsoft.com/office/officeart/2005/8/layout/process2"/>
    <dgm:cxn modelId="{7F131A78-174B-4057-9F83-B5E2D79E3D50}" type="presOf" srcId="{0845966F-5405-4FEA-8F49-8D4BD3E52847}" destId="{E1457832-9FEC-41B8-8160-DD90C929E4E4}" srcOrd="0" destOrd="0" presId="urn:microsoft.com/office/officeart/2005/8/layout/process2"/>
    <dgm:cxn modelId="{B9994040-E865-4247-834D-74B240F71F39}" type="presOf" srcId="{4F2A4EC4-481B-4E74-8B9F-A22B4D241815}" destId="{DCDAD1C0-8665-40C8-88C0-15646C3D0336}" srcOrd="1" destOrd="0" presId="urn:microsoft.com/office/officeart/2005/8/layout/process2"/>
    <dgm:cxn modelId="{80846F89-3FC2-4ABD-A21D-43BD92BD01A1}" srcId="{CB09C196-9B9F-4962-B547-90F11A975E4F}" destId="{A9DC363E-3E59-4573-8F77-E77E6A6D73C3}" srcOrd="1" destOrd="0" parTransId="{1107B855-A3D2-4D1C-8807-04FD2A0E41D9}" sibTransId="{4F2A4EC4-481B-4E74-8B9F-A22B4D241815}"/>
    <dgm:cxn modelId="{94FF4DB4-283B-4F60-9689-51253E06504B}" type="presOf" srcId="{708FEEB0-C4B8-4975-B113-FCB7A842022E}" destId="{1DF057C2-7C1E-4EC0-9E90-77DDFAE19486}" srcOrd="0" destOrd="0" presId="urn:microsoft.com/office/officeart/2005/8/layout/process2"/>
    <dgm:cxn modelId="{6FCB868F-A750-4401-BD68-ED5AF2424C9A}" srcId="{CB09C196-9B9F-4962-B547-90F11A975E4F}" destId="{041C0F39-9F3A-4851-A3A6-6D8C11B048B3}" srcOrd="2" destOrd="0" parTransId="{D0499F7C-5833-4761-B7C0-96A881E0613B}" sibTransId="{ED206758-341D-4C59-A531-DFC3D47ECD51}"/>
    <dgm:cxn modelId="{E76FD5D1-28E4-4970-8988-64C8D8EF8785}" type="presOf" srcId="{708FEEB0-C4B8-4975-B113-FCB7A842022E}" destId="{3A0401D7-B3C0-4444-9BE8-9E1D1E6D1420}" srcOrd="1" destOrd="0" presId="urn:microsoft.com/office/officeart/2005/8/layout/process2"/>
    <dgm:cxn modelId="{7509C168-4554-4F6A-946C-AF014CFA8244}" type="presOf" srcId="{4F2A4EC4-481B-4E74-8B9F-A22B4D241815}" destId="{79909FFC-F074-4CCA-A1D9-E2455C634BB6}" srcOrd="0" destOrd="0" presId="urn:microsoft.com/office/officeart/2005/8/layout/process2"/>
    <dgm:cxn modelId="{D75DBF71-6A27-4EF7-A68A-262D2ECEEBE9}" type="presOf" srcId="{041C0F39-9F3A-4851-A3A6-6D8C11B048B3}" destId="{C6F0323B-ECD8-4801-AF8C-74107A362466}" srcOrd="0" destOrd="0" presId="urn:microsoft.com/office/officeart/2005/8/layout/process2"/>
    <dgm:cxn modelId="{D30AA3FD-EC28-4ABE-BE49-34739FB73DC5}" srcId="{CB09C196-9B9F-4962-B547-90F11A975E4F}" destId="{0845966F-5405-4FEA-8F49-8D4BD3E52847}" srcOrd="0" destOrd="0" parTransId="{E79C8114-16C7-4999-A378-F9EA43A918E9}" sibTransId="{708FEEB0-C4B8-4975-B113-FCB7A842022E}"/>
    <dgm:cxn modelId="{6840F039-3E04-4B3E-BA98-08FB2789AF79}" type="presOf" srcId="{CB09C196-9B9F-4962-B547-90F11A975E4F}" destId="{52C9D442-3B26-4A96-9B8E-37C759D1F34C}" srcOrd="0" destOrd="0" presId="urn:microsoft.com/office/officeart/2005/8/layout/process2"/>
    <dgm:cxn modelId="{B7FEEAB5-62EB-4280-851C-5419FCA67C6E}" type="presParOf" srcId="{52C9D442-3B26-4A96-9B8E-37C759D1F34C}" destId="{E1457832-9FEC-41B8-8160-DD90C929E4E4}" srcOrd="0" destOrd="0" presId="urn:microsoft.com/office/officeart/2005/8/layout/process2"/>
    <dgm:cxn modelId="{31623C84-69E8-4D56-9C3D-DA26CC48D03A}" type="presParOf" srcId="{52C9D442-3B26-4A96-9B8E-37C759D1F34C}" destId="{1DF057C2-7C1E-4EC0-9E90-77DDFAE19486}" srcOrd="1" destOrd="0" presId="urn:microsoft.com/office/officeart/2005/8/layout/process2"/>
    <dgm:cxn modelId="{A9CCB1E6-60E4-42BD-AB1E-C280A7AAA797}" type="presParOf" srcId="{1DF057C2-7C1E-4EC0-9E90-77DDFAE19486}" destId="{3A0401D7-B3C0-4444-9BE8-9E1D1E6D1420}" srcOrd="0" destOrd="0" presId="urn:microsoft.com/office/officeart/2005/8/layout/process2"/>
    <dgm:cxn modelId="{E6200EEF-47A9-41E2-AAE7-8A11A5472257}" type="presParOf" srcId="{52C9D442-3B26-4A96-9B8E-37C759D1F34C}" destId="{1D7182B1-4128-4ECF-A5BB-DE9273F2F085}" srcOrd="2" destOrd="0" presId="urn:microsoft.com/office/officeart/2005/8/layout/process2"/>
    <dgm:cxn modelId="{173751A3-D1F3-4E11-8BD0-6FD9EA72E00E}" type="presParOf" srcId="{52C9D442-3B26-4A96-9B8E-37C759D1F34C}" destId="{79909FFC-F074-4CCA-A1D9-E2455C634BB6}" srcOrd="3" destOrd="0" presId="urn:microsoft.com/office/officeart/2005/8/layout/process2"/>
    <dgm:cxn modelId="{842B7019-CF68-4842-98B8-18DFF54E182D}" type="presParOf" srcId="{79909FFC-F074-4CCA-A1D9-E2455C634BB6}" destId="{DCDAD1C0-8665-40C8-88C0-15646C3D0336}" srcOrd="0" destOrd="0" presId="urn:microsoft.com/office/officeart/2005/8/layout/process2"/>
    <dgm:cxn modelId="{A9DC18B6-A25B-4636-A90F-8D1276EE6054}" type="presParOf" srcId="{52C9D442-3B26-4A96-9B8E-37C759D1F34C}" destId="{C6F0323B-ECD8-4801-AF8C-74107A362466}" srcOrd="4" destOrd="0" presId="urn:microsoft.com/office/officeart/2005/8/layout/process2"/>
  </dgm:cxnLst>
  <dgm:bg>
    <a:noFill/>
    <a:effectLst/>
  </dgm:bg>
  <dgm:whole>
    <a:effectLst>
      <a:reflection blurRad="6350" stA="50000" endA="300" endPos="55000" dir="5400000" sy="-100000" algn="bl" rotWithShape="0"/>
    </a:effectLst>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C46EFD-229E-EE4F-A392-2F0BBCAD87D9}" type="doc">
      <dgm:prSet loTypeId="urn:microsoft.com/office/officeart/2005/8/layout/cycle8" loCatId="cycle" qsTypeId="urn:microsoft.com/office/officeart/2005/8/quickstyle/3D3" qsCatId="3D" csTypeId="urn:microsoft.com/office/officeart/2005/8/colors/accent1_2" csCatId="accent1" phldr="1"/>
      <dgm:spPr/>
    </dgm:pt>
    <dgm:pt modelId="{D2D32377-0601-1D49-A035-560A2A3C173F}">
      <dgm:prSet phldrT="[Text]"/>
      <dgm:spPr/>
      <dgm:t>
        <a:bodyPr/>
        <a:lstStyle/>
        <a:p>
          <a:r>
            <a:rPr lang="en-US" b="1" dirty="0" smtClean="0"/>
            <a:t>Service</a:t>
          </a:r>
        </a:p>
        <a:p>
          <a:r>
            <a:rPr lang="zh-CN" b="1" dirty="0" smtClean="0"/>
            <a:t>服务</a:t>
          </a:r>
          <a:endParaRPr lang="en-US" b="1" dirty="0"/>
        </a:p>
      </dgm:t>
    </dgm:pt>
    <dgm:pt modelId="{4E21A2FA-0A0D-5946-A726-30F31F8C5B47}" type="parTrans" cxnId="{EC32CE5C-5ED9-604B-A7C6-92273AF10706}">
      <dgm:prSet/>
      <dgm:spPr/>
      <dgm:t>
        <a:bodyPr/>
        <a:lstStyle/>
        <a:p>
          <a:endParaRPr lang="en-US"/>
        </a:p>
      </dgm:t>
    </dgm:pt>
    <dgm:pt modelId="{1AAF31E4-6312-8A4D-99A5-E58659719CC5}" type="sibTrans" cxnId="{EC32CE5C-5ED9-604B-A7C6-92273AF10706}">
      <dgm:prSet/>
      <dgm:spPr/>
      <dgm:t>
        <a:bodyPr/>
        <a:lstStyle/>
        <a:p>
          <a:endParaRPr lang="en-US"/>
        </a:p>
      </dgm:t>
    </dgm:pt>
    <dgm:pt modelId="{49A09EE4-0F04-1F4D-8FE1-2E11FB895AE6}">
      <dgm:prSet phldrT="[Text]"/>
      <dgm:spPr/>
      <dgm:t>
        <a:bodyPr/>
        <a:lstStyle/>
        <a:p>
          <a:r>
            <a:rPr lang="en-US" b="1" dirty="0" smtClean="0"/>
            <a:t>Knowledge</a:t>
          </a:r>
        </a:p>
        <a:p>
          <a:r>
            <a:rPr lang="zh-CN" b="1" dirty="0" smtClean="0"/>
            <a:t>知识</a:t>
          </a:r>
          <a:endParaRPr lang="en-US" b="1" dirty="0"/>
        </a:p>
      </dgm:t>
    </dgm:pt>
    <dgm:pt modelId="{CC529C10-86FD-E746-8EEB-2444F5F1DEB0}" type="parTrans" cxnId="{034DE754-4AC3-A046-A99B-A5728FEF333F}">
      <dgm:prSet/>
      <dgm:spPr/>
      <dgm:t>
        <a:bodyPr/>
        <a:lstStyle/>
        <a:p>
          <a:endParaRPr lang="en-US"/>
        </a:p>
      </dgm:t>
    </dgm:pt>
    <dgm:pt modelId="{376B79E9-E1D7-424C-ADB9-3809A8C72DD2}" type="sibTrans" cxnId="{034DE754-4AC3-A046-A99B-A5728FEF333F}">
      <dgm:prSet/>
      <dgm:spPr/>
      <dgm:t>
        <a:bodyPr/>
        <a:lstStyle/>
        <a:p>
          <a:endParaRPr lang="en-US"/>
        </a:p>
      </dgm:t>
    </dgm:pt>
    <dgm:pt modelId="{616D8B5C-75F0-9A4C-9A32-F958666EB37C}">
      <dgm:prSet phldrT="[Text]"/>
      <dgm:spPr/>
      <dgm:t>
        <a:bodyPr/>
        <a:lstStyle/>
        <a:p>
          <a:r>
            <a:rPr lang="en-US" b="1" dirty="0" smtClean="0"/>
            <a:t>Physical</a:t>
          </a:r>
        </a:p>
        <a:p>
          <a:r>
            <a:rPr lang="zh-CN" b="1" dirty="0" smtClean="0"/>
            <a:t>物质</a:t>
          </a:r>
          <a:endParaRPr lang="en-US" b="1" dirty="0"/>
        </a:p>
      </dgm:t>
    </dgm:pt>
    <dgm:pt modelId="{8FF8FD54-6455-204D-AD82-475CC08F4FBC}" type="parTrans" cxnId="{F246BB8E-79A8-FA45-B00B-0DC4F3685F7F}">
      <dgm:prSet/>
      <dgm:spPr/>
      <dgm:t>
        <a:bodyPr/>
        <a:lstStyle/>
        <a:p>
          <a:endParaRPr lang="en-US"/>
        </a:p>
      </dgm:t>
    </dgm:pt>
    <dgm:pt modelId="{20379F9D-96BC-B840-A2C3-1E323A074D9D}" type="sibTrans" cxnId="{F246BB8E-79A8-FA45-B00B-0DC4F3685F7F}">
      <dgm:prSet/>
      <dgm:spPr/>
      <dgm:t>
        <a:bodyPr/>
        <a:lstStyle/>
        <a:p>
          <a:endParaRPr lang="en-US"/>
        </a:p>
      </dgm:t>
    </dgm:pt>
    <dgm:pt modelId="{ED97F70E-BD6B-C048-80A2-18FE0BB19A97}" type="pres">
      <dgm:prSet presAssocID="{78C46EFD-229E-EE4F-A392-2F0BBCAD87D9}" presName="compositeShape" presStyleCnt="0">
        <dgm:presLayoutVars>
          <dgm:chMax val="7"/>
          <dgm:dir/>
          <dgm:resizeHandles val="exact"/>
        </dgm:presLayoutVars>
      </dgm:prSet>
      <dgm:spPr/>
    </dgm:pt>
    <dgm:pt modelId="{12FAF2A3-E774-5040-8587-9E376EF03913}" type="pres">
      <dgm:prSet presAssocID="{78C46EFD-229E-EE4F-A392-2F0BBCAD87D9}" presName="wedge1" presStyleLbl="node1" presStyleIdx="0" presStyleCnt="3"/>
      <dgm:spPr/>
      <dgm:t>
        <a:bodyPr/>
        <a:lstStyle/>
        <a:p>
          <a:endParaRPr lang="en-US"/>
        </a:p>
      </dgm:t>
    </dgm:pt>
    <dgm:pt modelId="{9024418C-8345-7D43-BA5E-8D196F3521E0}" type="pres">
      <dgm:prSet presAssocID="{78C46EFD-229E-EE4F-A392-2F0BBCAD87D9}" presName="dummy1a" presStyleCnt="0"/>
      <dgm:spPr/>
    </dgm:pt>
    <dgm:pt modelId="{E153C7E2-C5B1-014D-8E78-3228F84B63E9}" type="pres">
      <dgm:prSet presAssocID="{78C46EFD-229E-EE4F-A392-2F0BBCAD87D9}" presName="dummy1b" presStyleCnt="0"/>
      <dgm:spPr/>
    </dgm:pt>
    <dgm:pt modelId="{137467A8-82A3-1E4E-B12B-11D2D119FB35}" type="pres">
      <dgm:prSet presAssocID="{78C46EFD-229E-EE4F-A392-2F0BBCAD87D9}" presName="wedge1Tx" presStyleLbl="node1" presStyleIdx="0" presStyleCnt="3">
        <dgm:presLayoutVars>
          <dgm:chMax val="0"/>
          <dgm:chPref val="0"/>
          <dgm:bulletEnabled val="1"/>
        </dgm:presLayoutVars>
      </dgm:prSet>
      <dgm:spPr/>
      <dgm:t>
        <a:bodyPr/>
        <a:lstStyle/>
        <a:p>
          <a:endParaRPr lang="en-US"/>
        </a:p>
      </dgm:t>
    </dgm:pt>
    <dgm:pt modelId="{676CD4EF-8100-B545-A64B-F04CBF1C984E}" type="pres">
      <dgm:prSet presAssocID="{78C46EFD-229E-EE4F-A392-2F0BBCAD87D9}" presName="wedge2" presStyleLbl="node1" presStyleIdx="1" presStyleCnt="3"/>
      <dgm:spPr/>
      <dgm:t>
        <a:bodyPr/>
        <a:lstStyle/>
        <a:p>
          <a:endParaRPr lang="en-US"/>
        </a:p>
      </dgm:t>
    </dgm:pt>
    <dgm:pt modelId="{F5B467C8-A00F-EB44-B531-7DEFC771E332}" type="pres">
      <dgm:prSet presAssocID="{78C46EFD-229E-EE4F-A392-2F0BBCAD87D9}" presName="dummy2a" presStyleCnt="0"/>
      <dgm:spPr/>
    </dgm:pt>
    <dgm:pt modelId="{AE19380F-E9C6-2D47-BD8E-970DC467215D}" type="pres">
      <dgm:prSet presAssocID="{78C46EFD-229E-EE4F-A392-2F0BBCAD87D9}" presName="dummy2b" presStyleCnt="0"/>
      <dgm:spPr/>
    </dgm:pt>
    <dgm:pt modelId="{DC3CA84F-EF5F-D14A-B684-5CBA79B2A02B}" type="pres">
      <dgm:prSet presAssocID="{78C46EFD-229E-EE4F-A392-2F0BBCAD87D9}" presName="wedge2Tx" presStyleLbl="node1" presStyleIdx="1" presStyleCnt="3">
        <dgm:presLayoutVars>
          <dgm:chMax val="0"/>
          <dgm:chPref val="0"/>
          <dgm:bulletEnabled val="1"/>
        </dgm:presLayoutVars>
      </dgm:prSet>
      <dgm:spPr/>
      <dgm:t>
        <a:bodyPr/>
        <a:lstStyle/>
        <a:p>
          <a:endParaRPr lang="en-US"/>
        </a:p>
      </dgm:t>
    </dgm:pt>
    <dgm:pt modelId="{A1FF94BE-F434-2443-BC0E-27FC6F262B42}" type="pres">
      <dgm:prSet presAssocID="{78C46EFD-229E-EE4F-A392-2F0BBCAD87D9}" presName="wedge3" presStyleLbl="node1" presStyleIdx="2" presStyleCnt="3"/>
      <dgm:spPr/>
      <dgm:t>
        <a:bodyPr/>
        <a:lstStyle/>
        <a:p>
          <a:endParaRPr lang="en-US"/>
        </a:p>
      </dgm:t>
    </dgm:pt>
    <dgm:pt modelId="{55B21AE2-88E6-754D-817F-07520C0B5E83}" type="pres">
      <dgm:prSet presAssocID="{78C46EFD-229E-EE4F-A392-2F0BBCAD87D9}" presName="dummy3a" presStyleCnt="0"/>
      <dgm:spPr/>
    </dgm:pt>
    <dgm:pt modelId="{24AB74FC-160C-464E-87F5-ED6282CF1EE9}" type="pres">
      <dgm:prSet presAssocID="{78C46EFD-229E-EE4F-A392-2F0BBCAD87D9}" presName="dummy3b" presStyleCnt="0"/>
      <dgm:spPr/>
    </dgm:pt>
    <dgm:pt modelId="{EE3C13F8-B782-1E4B-BC30-F0CACA5271AF}" type="pres">
      <dgm:prSet presAssocID="{78C46EFD-229E-EE4F-A392-2F0BBCAD87D9}" presName="wedge3Tx" presStyleLbl="node1" presStyleIdx="2" presStyleCnt="3">
        <dgm:presLayoutVars>
          <dgm:chMax val="0"/>
          <dgm:chPref val="0"/>
          <dgm:bulletEnabled val="1"/>
        </dgm:presLayoutVars>
      </dgm:prSet>
      <dgm:spPr/>
      <dgm:t>
        <a:bodyPr/>
        <a:lstStyle/>
        <a:p>
          <a:endParaRPr lang="en-US"/>
        </a:p>
      </dgm:t>
    </dgm:pt>
    <dgm:pt modelId="{51DD2967-3EEB-9147-9BA7-FA8BA9F2CDC7}" type="pres">
      <dgm:prSet presAssocID="{1AAF31E4-6312-8A4D-99A5-E58659719CC5}" presName="arrowWedge1" presStyleLbl="fgSibTrans2D1" presStyleIdx="0" presStyleCnt="3"/>
      <dgm:spPr/>
    </dgm:pt>
    <dgm:pt modelId="{D930585F-6353-714A-B0C3-EB34D7A6AC7C}" type="pres">
      <dgm:prSet presAssocID="{376B79E9-E1D7-424C-ADB9-3809A8C72DD2}" presName="arrowWedge2" presStyleLbl="fgSibTrans2D1" presStyleIdx="1" presStyleCnt="3"/>
      <dgm:spPr/>
    </dgm:pt>
    <dgm:pt modelId="{6272C389-40E2-D24F-BB90-5AD335EEB9F7}" type="pres">
      <dgm:prSet presAssocID="{20379F9D-96BC-B840-A2C3-1E323A074D9D}" presName="arrowWedge3" presStyleLbl="fgSibTrans2D1" presStyleIdx="2" presStyleCnt="3"/>
      <dgm:spPr/>
    </dgm:pt>
  </dgm:ptLst>
  <dgm:cxnLst>
    <dgm:cxn modelId="{3C2EBEF8-C542-4EA1-9036-D6E3F6D77DDC}" type="presOf" srcId="{616D8B5C-75F0-9A4C-9A32-F958666EB37C}" destId="{A1FF94BE-F434-2443-BC0E-27FC6F262B42}" srcOrd="0" destOrd="0" presId="urn:microsoft.com/office/officeart/2005/8/layout/cycle8"/>
    <dgm:cxn modelId="{FF939999-BBEE-493D-A5BD-7C7C54CAE8EA}" type="presOf" srcId="{49A09EE4-0F04-1F4D-8FE1-2E11FB895AE6}" destId="{DC3CA84F-EF5F-D14A-B684-5CBA79B2A02B}" srcOrd="1" destOrd="0" presId="urn:microsoft.com/office/officeart/2005/8/layout/cycle8"/>
    <dgm:cxn modelId="{F246BB8E-79A8-FA45-B00B-0DC4F3685F7F}" srcId="{78C46EFD-229E-EE4F-A392-2F0BBCAD87D9}" destId="{616D8B5C-75F0-9A4C-9A32-F958666EB37C}" srcOrd="2" destOrd="0" parTransId="{8FF8FD54-6455-204D-AD82-475CC08F4FBC}" sibTransId="{20379F9D-96BC-B840-A2C3-1E323A074D9D}"/>
    <dgm:cxn modelId="{034DE754-4AC3-A046-A99B-A5728FEF333F}" srcId="{78C46EFD-229E-EE4F-A392-2F0BBCAD87D9}" destId="{49A09EE4-0F04-1F4D-8FE1-2E11FB895AE6}" srcOrd="1" destOrd="0" parTransId="{CC529C10-86FD-E746-8EEB-2444F5F1DEB0}" sibTransId="{376B79E9-E1D7-424C-ADB9-3809A8C72DD2}"/>
    <dgm:cxn modelId="{E28F3A5F-5721-43D8-BADE-2DB5C4458501}" type="presOf" srcId="{78C46EFD-229E-EE4F-A392-2F0BBCAD87D9}" destId="{ED97F70E-BD6B-C048-80A2-18FE0BB19A97}" srcOrd="0" destOrd="0" presId="urn:microsoft.com/office/officeart/2005/8/layout/cycle8"/>
    <dgm:cxn modelId="{EC32CE5C-5ED9-604B-A7C6-92273AF10706}" srcId="{78C46EFD-229E-EE4F-A392-2F0BBCAD87D9}" destId="{D2D32377-0601-1D49-A035-560A2A3C173F}" srcOrd="0" destOrd="0" parTransId="{4E21A2FA-0A0D-5946-A726-30F31F8C5B47}" sibTransId="{1AAF31E4-6312-8A4D-99A5-E58659719CC5}"/>
    <dgm:cxn modelId="{486C033C-E8CD-4D0D-BC9F-ED0CC09C6C03}" type="presOf" srcId="{616D8B5C-75F0-9A4C-9A32-F958666EB37C}" destId="{EE3C13F8-B782-1E4B-BC30-F0CACA5271AF}" srcOrd="1" destOrd="0" presId="urn:microsoft.com/office/officeart/2005/8/layout/cycle8"/>
    <dgm:cxn modelId="{D45C9BEF-D2D8-4A6A-91CD-8847F0735FFA}" type="presOf" srcId="{49A09EE4-0F04-1F4D-8FE1-2E11FB895AE6}" destId="{676CD4EF-8100-B545-A64B-F04CBF1C984E}" srcOrd="0" destOrd="0" presId="urn:microsoft.com/office/officeart/2005/8/layout/cycle8"/>
    <dgm:cxn modelId="{D2E5AF6D-F7DA-4134-B509-7724F80BC379}" type="presOf" srcId="{D2D32377-0601-1D49-A035-560A2A3C173F}" destId="{137467A8-82A3-1E4E-B12B-11D2D119FB35}" srcOrd="1" destOrd="0" presId="urn:microsoft.com/office/officeart/2005/8/layout/cycle8"/>
    <dgm:cxn modelId="{497A822E-B185-4C24-9763-ABD6A810CC9A}" type="presOf" srcId="{D2D32377-0601-1D49-A035-560A2A3C173F}" destId="{12FAF2A3-E774-5040-8587-9E376EF03913}" srcOrd="0" destOrd="0" presId="urn:microsoft.com/office/officeart/2005/8/layout/cycle8"/>
    <dgm:cxn modelId="{E82B7168-B140-4B32-A338-F5EA4ED4612F}" type="presParOf" srcId="{ED97F70E-BD6B-C048-80A2-18FE0BB19A97}" destId="{12FAF2A3-E774-5040-8587-9E376EF03913}" srcOrd="0" destOrd="0" presId="urn:microsoft.com/office/officeart/2005/8/layout/cycle8"/>
    <dgm:cxn modelId="{24CE51E5-E3E9-4D29-950F-6D4EA432CBF5}" type="presParOf" srcId="{ED97F70E-BD6B-C048-80A2-18FE0BB19A97}" destId="{9024418C-8345-7D43-BA5E-8D196F3521E0}" srcOrd="1" destOrd="0" presId="urn:microsoft.com/office/officeart/2005/8/layout/cycle8"/>
    <dgm:cxn modelId="{C276775B-BDD1-4BCF-BBEC-9126CC393782}" type="presParOf" srcId="{ED97F70E-BD6B-C048-80A2-18FE0BB19A97}" destId="{E153C7E2-C5B1-014D-8E78-3228F84B63E9}" srcOrd="2" destOrd="0" presId="urn:microsoft.com/office/officeart/2005/8/layout/cycle8"/>
    <dgm:cxn modelId="{F906C064-6C40-4737-BD6B-0F2ED620F2AE}" type="presParOf" srcId="{ED97F70E-BD6B-C048-80A2-18FE0BB19A97}" destId="{137467A8-82A3-1E4E-B12B-11D2D119FB35}" srcOrd="3" destOrd="0" presId="urn:microsoft.com/office/officeart/2005/8/layout/cycle8"/>
    <dgm:cxn modelId="{A7BA7CDB-E07B-47B9-98E9-19C842417014}" type="presParOf" srcId="{ED97F70E-BD6B-C048-80A2-18FE0BB19A97}" destId="{676CD4EF-8100-B545-A64B-F04CBF1C984E}" srcOrd="4" destOrd="0" presId="urn:microsoft.com/office/officeart/2005/8/layout/cycle8"/>
    <dgm:cxn modelId="{030B0C76-2C73-49B9-863C-894C7B57512F}" type="presParOf" srcId="{ED97F70E-BD6B-C048-80A2-18FE0BB19A97}" destId="{F5B467C8-A00F-EB44-B531-7DEFC771E332}" srcOrd="5" destOrd="0" presId="urn:microsoft.com/office/officeart/2005/8/layout/cycle8"/>
    <dgm:cxn modelId="{9CFC6549-2912-4367-8E2F-1ECF4CF9D759}" type="presParOf" srcId="{ED97F70E-BD6B-C048-80A2-18FE0BB19A97}" destId="{AE19380F-E9C6-2D47-BD8E-970DC467215D}" srcOrd="6" destOrd="0" presId="urn:microsoft.com/office/officeart/2005/8/layout/cycle8"/>
    <dgm:cxn modelId="{06B3CCA3-8F7B-4474-A3CF-5235EB22BBF3}" type="presParOf" srcId="{ED97F70E-BD6B-C048-80A2-18FE0BB19A97}" destId="{DC3CA84F-EF5F-D14A-B684-5CBA79B2A02B}" srcOrd="7" destOrd="0" presId="urn:microsoft.com/office/officeart/2005/8/layout/cycle8"/>
    <dgm:cxn modelId="{36FC785A-CBE5-4AC5-9C65-8ECD43F3843F}" type="presParOf" srcId="{ED97F70E-BD6B-C048-80A2-18FE0BB19A97}" destId="{A1FF94BE-F434-2443-BC0E-27FC6F262B42}" srcOrd="8" destOrd="0" presId="urn:microsoft.com/office/officeart/2005/8/layout/cycle8"/>
    <dgm:cxn modelId="{2F6B63B0-E07A-4960-A61B-F351AFFC9377}" type="presParOf" srcId="{ED97F70E-BD6B-C048-80A2-18FE0BB19A97}" destId="{55B21AE2-88E6-754D-817F-07520C0B5E83}" srcOrd="9" destOrd="0" presId="urn:microsoft.com/office/officeart/2005/8/layout/cycle8"/>
    <dgm:cxn modelId="{10ADE0D7-F0F1-4788-B291-C40AFFB995B5}" type="presParOf" srcId="{ED97F70E-BD6B-C048-80A2-18FE0BB19A97}" destId="{24AB74FC-160C-464E-87F5-ED6282CF1EE9}" srcOrd="10" destOrd="0" presId="urn:microsoft.com/office/officeart/2005/8/layout/cycle8"/>
    <dgm:cxn modelId="{20AD45EA-5098-4355-99D6-3828ECEED93A}" type="presParOf" srcId="{ED97F70E-BD6B-C048-80A2-18FE0BB19A97}" destId="{EE3C13F8-B782-1E4B-BC30-F0CACA5271AF}" srcOrd="11" destOrd="0" presId="urn:microsoft.com/office/officeart/2005/8/layout/cycle8"/>
    <dgm:cxn modelId="{CFADD221-2C88-479C-AB68-3157AF44F317}" type="presParOf" srcId="{ED97F70E-BD6B-C048-80A2-18FE0BB19A97}" destId="{51DD2967-3EEB-9147-9BA7-FA8BA9F2CDC7}" srcOrd="12" destOrd="0" presId="urn:microsoft.com/office/officeart/2005/8/layout/cycle8"/>
    <dgm:cxn modelId="{0E1C63CF-3C45-4BC2-A936-1B56A6FBC13A}" type="presParOf" srcId="{ED97F70E-BD6B-C048-80A2-18FE0BB19A97}" destId="{D930585F-6353-714A-B0C3-EB34D7A6AC7C}" srcOrd="13" destOrd="0" presId="urn:microsoft.com/office/officeart/2005/8/layout/cycle8"/>
    <dgm:cxn modelId="{1DBEB478-AAF7-4D23-8C69-7632887099D1}" type="presParOf" srcId="{ED97F70E-BD6B-C048-80A2-18FE0BB19A97}" destId="{6272C389-40E2-D24F-BB90-5AD335EEB9F7}"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ADDC62-97D6-49F5-9D5E-0BB7FB6C3081}" type="doc">
      <dgm:prSet loTypeId="urn:microsoft.com/office/officeart/2005/8/layout/cycle1" loCatId="cycle" qsTypeId="urn:microsoft.com/office/officeart/2005/8/quickstyle/simple4" qsCatId="simple" csTypeId="urn:microsoft.com/office/officeart/2005/8/colors/accent4_1" csCatId="accent4" phldr="1"/>
      <dgm:spPr/>
      <dgm:t>
        <a:bodyPr/>
        <a:lstStyle/>
        <a:p>
          <a:endParaRPr lang="en-US"/>
        </a:p>
      </dgm:t>
    </dgm:pt>
    <dgm:pt modelId="{EF01129D-60B4-43EC-ADF9-5ACF4C004718}">
      <dgm:prSet phldrT="[Text]"/>
      <dgm:spPr/>
      <dgm:t>
        <a:bodyPr/>
        <a:lstStyle/>
        <a:p>
          <a:r>
            <a:rPr lang="en-US" dirty="0" smtClean="0"/>
            <a:t>.</a:t>
          </a:r>
          <a:endParaRPr lang="en-US" dirty="0"/>
        </a:p>
      </dgm:t>
    </dgm:pt>
    <dgm:pt modelId="{343C35CF-F647-46B5-BCB6-1A9C54B0F8C6}" type="parTrans" cxnId="{A86F0175-1647-4C75-8377-243B85EC473E}">
      <dgm:prSet/>
      <dgm:spPr/>
      <dgm:t>
        <a:bodyPr/>
        <a:lstStyle/>
        <a:p>
          <a:endParaRPr lang="en-US"/>
        </a:p>
      </dgm:t>
    </dgm:pt>
    <dgm:pt modelId="{01A1055F-EB44-4AAF-BFDF-0D83AA73EDD3}" type="sibTrans" cxnId="{A86F0175-1647-4C75-8377-243B85EC473E}">
      <dgm:prSet/>
      <dgm:spPr/>
      <dgm:t>
        <a:bodyPr/>
        <a:lstStyle/>
        <a:p>
          <a:endParaRPr lang="en-US"/>
        </a:p>
      </dgm:t>
    </dgm:pt>
    <dgm:pt modelId="{F2D1AE28-6C4F-49FB-B108-A83C9E921523}">
      <dgm:prSet phldrT="[Text]"/>
      <dgm:spPr/>
      <dgm:t>
        <a:bodyPr/>
        <a:lstStyle/>
        <a:p>
          <a:r>
            <a:rPr lang="en-US" dirty="0" smtClean="0"/>
            <a:t>.</a:t>
          </a:r>
          <a:endParaRPr lang="en-US" dirty="0"/>
        </a:p>
      </dgm:t>
    </dgm:pt>
    <dgm:pt modelId="{7F53BFDA-B456-4FEF-8174-FB5E44F40B47}" type="sibTrans" cxnId="{739126D7-99FC-4797-8823-1CDA090EE23E}">
      <dgm:prSet/>
      <dgm:spPr/>
      <dgm:t>
        <a:bodyPr/>
        <a:lstStyle/>
        <a:p>
          <a:endParaRPr lang="en-US"/>
        </a:p>
      </dgm:t>
    </dgm:pt>
    <dgm:pt modelId="{A8E46FA6-A5B0-487F-B57E-3F6C438D10A3}" type="parTrans" cxnId="{739126D7-99FC-4797-8823-1CDA090EE23E}">
      <dgm:prSet/>
      <dgm:spPr/>
      <dgm:t>
        <a:bodyPr/>
        <a:lstStyle/>
        <a:p>
          <a:endParaRPr lang="en-US"/>
        </a:p>
      </dgm:t>
    </dgm:pt>
    <dgm:pt modelId="{644249FA-B815-4F46-B18B-B64800FC6844}">
      <dgm:prSet phldrT="[Text]"/>
      <dgm:spPr/>
      <dgm:t>
        <a:bodyPr/>
        <a:lstStyle/>
        <a:p>
          <a:r>
            <a:rPr lang="en-US" dirty="0" smtClean="0"/>
            <a:t>.</a:t>
          </a:r>
          <a:endParaRPr lang="en-US" dirty="0"/>
        </a:p>
      </dgm:t>
    </dgm:pt>
    <dgm:pt modelId="{9065B0EA-B873-4B62-A754-FAD7D3E3D8E4}" type="sibTrans" cxnId="{95CABCE3-CD6F-4058-8F9A-89E29E71A767}">
      <dgm:prSet/>
      <dgm:spPr/>
      <dgm:t>
        <a:bodyPr/>
        <a:lstStyle/>
        <a:p>
          <a:endParaRPr lang="en-US"/>
        </a:p>
      </dgm:t>
    </dgm:pt>
    <dgm:pt modelId="{935999A3-A613-40E1-8E48-150DBBFB9F86}" type="parTrans" cxnId="{95CABCE3-CD6F-4058-8F9A-89E29E71A767}">
      <dgm:prSet/>
      <dgm:spPr/>
      <dgm:t>
        <a:bodyPr/>
        <a:lstStyle/>
        <a:p>
          <a:endParaRPr lang="en-US"/>
        </a:p>
      </dgm:t>
    </dgm:pt>
    <dgm:pt modelId="{E62CE2E9-4005-4539-8BD8-6FEF3D6CA327}" type="pres">
      <dgm:prSet presAssocID="{C1ADDC62-97D6-49F5-9D5E-0BB7FB6C3081}" presName="cycle" presStyleCnt="0">
        <dgm:presLayoutVars>
          <dgm:dir/>
          <dgm:resizeHandles val="exact"/>
        </dgm:presLayoutVars>
      </dgm:prSet>
      <dgm:spPr/>
      <dgm:t>
        <a:bodyPr/>
        <a:lstStyle/>
        <a:p>
          <a:endParaRPr lang="en-US"/>
        </a:p>
      </dgm:t>
    </dgm:pt>
    <dgm:pt modelId="{D39522F2-6898-4A7E-87C3-2CB79397E325}" type="pres">
      <dgm:prSet presAssocID="{EF01129D-60B4-43EC-ADF9-5ACF4C004718}" presName="dummy" presStyleCnt="0"/>
      <dgm:spPr/>
    </dgm:pt>
    <dgm:pt modelId="{31237986-94DF-4544-ABED-E7C0B3382BCA}" type="pres">
      <dgm:prSet presAssocID="{EF01129D-60B4-43EC-ADF9-5ACF4C004718}" presName="node" presStyleLbl="revTx" presStyleIdx="0" presStyleCnt="3">
        <dgm:presLayoutVars>
          <dgm:bulletEnabled val="1"/>
        </dgm:presLayoutVars>
      </dgm:prSet>
      <dgm:spPr/>
      <dgm:t>
        <a:bodyPr/>
        <a:lstStyle/>
        <a:p>
          <a:endParaRPr lang="en-US"/>
        </a:p>
      </dgm:t>
    </dgm:pt>
    <dgm:pt modelId="{D11FC654-5D51-4A90-80C5-A742D4480F74}" type="pres">
      <dgm:prSet presAssocID="{01A1055F-EB44-4AAF-BFDF-0D83AA73EDD3}" presName="sibTrans" presStyleLbl="node1" presStyleIdx="0" presStyleCnt="3"/>
      <dgm:spPr/>
      <dgm:t>
        <a:bodyPr/>
        <a:lstStyle/>
        <a:p>
          <a:endParaRPr lang="en-US"/>
        </a:p>
      </dgm:t>
    </dgm:pt>
    <dgm:pt modelId="{ED4FFCF1-8505-48F2-86DB-63E98F459944}" type="pres">
      <dgm:prSet presAssocID="{644249FA-B815-4F46-B18B-B64800FC6844}" presName="dummy" presStyleCnt="0"/>
      <dgm:spPr/>
    </dgm:pt>
    <dgm:pt modelId="{DB1684A5-38D6-4C73-9086-04E902327147}" type="pres">
      <dgm:prSet presAssocID="{644249FA-B815-4F46-B18B-B64800FC6844}" presName="node" presStyleLbl="revTx" presStyleIdx="1" presStyleCnt="3">
        <dgm:presLayoutVars>
          <dgm:bulletEnabled val="1"/>
        </dgm:presLayoutVars>
      </dgm:prSet>
      <dgm:spPr/>
      <dgm:t>
        <a:bodyPr/>
        <a:lstStyle/>
        <a:p>
          <a:endParaRPr lang="en-US"/>
        </a:p>
      </dgm:t>
    </dgm:pt>
    <dgm:pt modelId="{D87B6110-5DA7-48FF-9C13-D749BA8B30E2}" type="pres">
      <dgm:prSet presAssocID="{9065B0EA-B873-4B62-A754-FAD7D3E3D8E4}" presName="sibTrans" presStyleLbl="node1" presStyleIdx="1" presStyleCnt="3"/>
      <dgm:spPr/>
      <dgm:t>
        <a:bodyPr/>
        <a:lstStyle/>
        <a:p>
          <a:endParaRPr lang="en-US"/>
        </a:p>
      </dgm:t>
    </dgm:pt>
    <dgm:pt modelId="{F903F3B2-C1DF-4841-9AF0-7638BB5A47F0}" type="pres">
      <dgm:prSet presAssocID="{F2D1AE28-6C4F-49FB-B108-A83C9E921523}" presName="dummy" presStyleCnt="0"/>
      <dgm:spPr/>
    </dgm:pt>
    <dgm:pt modelId="{0BF98C66-D4A3-448F-943B-D216DF27170C}" type="pres">
      <dgm:prSet presAssocID="{F2D1AE28-6C4F-49FB-B108-A83C9E921523}" presName="node" presStyleLbl="revTx" presStyleIdx="2" presStyleCnt="3">
        <dgm:presLayoutVars>
          <dgm:bulletEnabled val="1"/>
        </dgm:presLayoutVars>
      </dgm:prSet>
      <dgm:spPr/>
      <dgm:t>
        <a:bodyPr/>
        <a:lstStyle/>
        <a:p>
          <a:endParaRPr lang="en-US"/>
        </a:p>
      </dgm:t>
    </dgm:pt>
    <dgm:pt modelId="{6465B571-8148-4F40-957C-2D58FB1FA610}" type="pres">
      <dgm:prSet presAssocID="{7F53BFDA-B456-4FEF-8174-FB5E44F40B47}" presName="sibTrans" presStyleLbl="node1" presStyleIdx="2" presStyleCnt="3"/>
      <dgm:spPr/>
      <dgm:t>
        <a:bodyPr/>
        <a:lstStyle/>
        <a:p>
          <a:endParaRPr lang="en-US"/>
        </a:p>
      </dgm:t>
    </dgm:pt>
  </dgm:ptLst>
  <dgm:cxnLst>
    <dgm:cxn modelId="{6CD2C47E-57FB-410B-8055-389770AE37E6}" type="presOf" srcId="{01A1055F-EB44-4AAF-BFDF-0D83AA73EDD3}" destId="{D11FC654-5D51-4A90-80C5-A742D4480F74}" srcOrd="0" destOrd="0" presId="urn:microsoft.com/office/officeart/2005/8/layout/cycle1"/>
    <dgm:cxn modelId="{739126D7-99FC-4797-8823-1CDA090EE23E}" srcId="{C1ADDC62-97D6-49F5-9D5E-0BB7FB6C3081}" destId="{F2D1AE28-6C4F-49FB-B108-A83C9E921523}" srcOrd="2" destOrd="0" parTransId="{A8E46FA6-A5B0-487F-B57E-3F6C438D10A3}" sibTransId="{7F53BFDA-B456-4FEF-8174-FB5E44F40B47}"/>
    <dgm:cxn modelId="{4E71CD84-7E39-4526-8217-0025AB36D634}" type="presOf" srcId="{7F53BFDA-B456-4FEF-8174-FB5E44F40B47}" destId="{6465B571-8148-4F40-957C-2D58FB1FA610}" srcOrd="0" destOrd="0" presId="urn:microsoft.com/office/officeart/2005/8/layout/cycle1"/>
    <dgm:cxn modelId="{95CABCE3-CD6F-4058-8F9A-89E29E71A767}" srcId="{C1ADDC62-97D6-49F5-9D5E-0BB7FB6C3081}" destId="{644249FA-B815-4F46-B18B-B64800FC6844}" srcOrd="1" destOrd="0" parTransId="{935999A3-A613-40E1-8E48-150DBBFB9F86}" sibTransId="{9065B0EA-B873-4B62-A754-FAD7D3E3D8E4}"/>
    <dgm:cxn modelId="{1D67B95C-856A-4306-9A73-CB43A457ADA4}" type="presOf" srcId="{EF01129D-60B4-43EC-ADF9-5ACF4C004718}" destId="{31237986-94DF-4544-ABED-E7C0B3382BCA}" srcOrd="0" destOrd="0" presId="urn:microsoft.com/office/officeart/2005/8/layout/cycle1"/>
    <dgm:cxn modelId="{A86F0175-1647-4C75-8377-243B85EC473E}" srcId="{C1ADDC62-97D6-49F5-9D5E-0BB7FB6C3081}" destId="{EF01129D-60B4-43EC-ADF9-5ACF4C004718}" srcOrd="0" destOrd="0" parTransId="{343C35CF-F647-46B5-BCB6-1A9C54B0F8C6}" sibTransId="{01A1055F-EB44-4AAF-BFDF-0D83AA73EDD3}"/>
    <dgm:cxn modelId="{E63F7E12-3F64-41EB-AEB8-D89B186B3108}" type="presOf" srcId="{9065B0EA-B873-4B62-A754-FAD7D3E3D8E4}" destId="{D87B6110-5DA7-48FF-9C13-D749BA8B30E2}" srcOrd="0" destOrd="0" presId="urn:microsoft.com/office/officeart/2005/8/layout/cycle1"/>
    <dgm:cxn modelId="{43E6351E-F746-4866-B281-8BE16C2FFA87}" type="presOf" srcId="{C1ADDC62-97D6-49F5-9D5E-0BB7FB6C3081}" destId="{E62CE2E9-4005-4539-8BD8-6FEF3D6CA327}" srcOrd="0" destOrd="0" presId="urn:microsoft.com/office/officeart/2005/8/layout/cycle1"/>
    <dgm:cxn modelId="{0D0A5A5C-DBC4-4EA6-A852-5C781D819837}" type="presOf" srcId="{644249FA-B815-4F46-B18B-B64800FC6844}" destId="{DB1684A5-38D6-4C73-9086-04E902327147}" srcOrd="0" destOrd="0" presId="urn:microsoft.com/office/officeart/2005/8/layout/cycle1"/>
    <dgm:cxn modelId="{B97A90BD-3C7B-47BD-817B-857750E32E0E}" type="presOf" srcId="{F2D1AE28-6C4F-49FB-B108-A83C9E921523}" destId="{0BF98C66-D4A3-448F-943B-D216DF27170C}" srcOrd="0" destOrd="0" presId="urn:microsoft.com/office/officeart/2005/8/layout/cycle1"/>
    <dgm:cxn modelId="{8E9B14ED-4382-4B7F-AFD2-95381316BDB6}" type="presParOf" srcId="{E62CE2E9-4005-4539-8BD8-6FEF3D6CA327}" destId="{D39522F2-6898-4A7E-87C3-2CB79397E325}" srcOrd="0" destOrd="0" presId="urn:microsoft.com/office/officeart/2005/8/layout/cycle1"/>
    <dgm:cxn modelId="{A2BE382F-0F78-4FE8-95C8-579AA36D782A}" type="presParOf" srcId="{E62CE2E9-4005-4539-8BD8-6FEF3D6CA327}" destId="{31237986-94DF-4544-ABED-E7C0B3382BCA}" srcOrd="1" destOrd="0" presId="urn:microsoft.com/office/officeart/2005/8/layout/cycle1"/>
    <dgm:cxn modelId="{55AE6785-6391-4E48-9146-A3DEF1FC160A}" type="presParOf" srcId="{E62CE2E9-4005-4539-8BD8-6FEF3D6CA327}" destId="{D11FC654-5D51-4A90-80C5-A742D4480F74}" srcOrd="2" destOrd="0" presId="urn:microsoft.com/office/officeart/2005/8/layout/cycle1"/>
    <dgm:cxn modelId="{4F95757B-462B-464C-AD19-20E9BA80D8C4}" type="presParOf" srcId="{E62CE2E9-4005-4539-8BD8-6FEF3D6CA327}" destId="{ED4FFCF1-8505-48F2-86DB-63E98F459944}" srcOrd="3" destOrd="0" presId="urn:microsoft.com/office/officeart/2005/8/layout/cycle1"/>
    <dgm:cxn modelId="{921396DE-E908-46F4-8371-ACDE33038F9F}" type="presParOf" srcId="{E62CE2E9-4005-4539-8BD8-6FEF3D6CA327}" destId="{DB1684A5-38D6-4C73-9086-04E902327147}" srcOrd="4" destOrd="0" presId="urn:microsoft.com/office/officeart/2005/8/layout/cycle1"/>
    <dgm:cxn modelId="{C51CB8F1-3730-47CC-84D0-FCC4533CC4FF}" type="presParOf" srcId="{E62CE2E9-4005-4539-8BD8-6FEF3D6CA327}" destId="{D87B6110-5DA7-48FF-9C13-D749BA8B30E2}" srcOrd="5" destOrd="0" presId="urn:microsoft.com/office/officeart/2005/8/layout/cycle1"/>
    <dgm:cxn modelId="{D54F7030-027C-495D-9B50-1A1FE1FBC9EF}" type="presParOf" srcId="{E62CE2E9-4005-4539-8BD8-6FEF3D6CA327}" destId="{F903F3B2-C1DF-4841-9AF0-7638BB5A47F0}" srcOrd="6" destOrd="0" presId="urn:microsoft.com/office/officeart/2005/8/layout/cycle1"/>
    <dgm:cxn modelId="{C2E6170E-A163-476B-AFEF-B60A98D9682B}" type="presParOf" srcId="{E62CE2E9-4005-4539-8BD8-6FEF3D6CA327}" destId="{0BF98C66-D4A3-448F-943B-D216DF27170C}" srcOrd="7" destOrd="0" presId="urn:microsoft.com/office/officeart/2005/8/layout/cycle1"/>
    <dgm:cxn modelId="{B8D1AE9C-A127-4055-AE92-AFB11CD2BD77}" type="presParOf" srcId="{E62CE2E9-4005-4539-8BD8-6FEF3D6CA327}" destId="{6465B571-8148-4F40-957C-2D58FB1FA610}" srcOrd="8" destOrd="0" presId="urn:microsoft.com/office/officeart/2005/8/layout/cycle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1FF7D3-A693-4068-AC07-C467B3BCD869}" type="doc">
      <dgm:prSet loTypeId="urn:microsoft.com/office/officeart/2005/8/layout/cycle2" loCatId="cycle" qsTypeId="urn:microsoft.com/office/officeart/2005/8/quickstyle/simple2" qsCatId="simple" csTypeId="urn:microsoft.com/office/officeart/2005/8/colors/accent3_4" csCatId="accent3" phldr="1"/>
      <dgm:spPr/>
      <dgm:t>
        <a:bodyPr/>
        <a:lstStyle/>
        <a:p>
          <a:endParaRPr lang="en-US"/>
        </a:p>
      </dgm:t>
    </dgm:pt>
    <dgm:pt modelId="{ABA4A028-3EE5-42FD-ABA9-F1E5F8254520}">
      <dgm:prSet phldrT="[Text]"/>
      <dgm:spPr/>
      <dgm:t>
        <a:bodyPr/>
        <a:lstStyle/>
        <a:p>
          <a:r>
            <a:rPr lang="en-US" dirty="0" smtClean="0"/>
            <a:t>Users</a:t>
          </a:r>
          <a:endParaRPr lang="en-US" dirty="0"/>
        </a:p>
      </dgm:t>
    </dgm:pt>
    <dgm:pt modelId="{51F01641-3329-4897-911F-F4789337BB14}" type="parTrans" cxnId="{84D492C0-CAD8-46D8-86EF-F934678C4906}">
      <dgm:prSet/>
      <dgm:spPr/>
      <dgm:t>
        <a:bodyPr/>
        <a:lstStyle/>
        <a:p>
          <a:endParaRPr lang="en-US"/>
        </a:p>
      </dgm:t>
    </dgm:pt>
    <dgm:pt modelId="{26D52D68-527B-4C5B-853B-10B1AD5F562A}" type="sibTrans" cxnId="{84D492C0-CAD8-46D8-86EF-F934678C4906}">
      <dgm:prSet/>
      <dgm:spPr/>
      <dgm:t>
        <a:bodyPr/>
        <a:lstStyle/>
        <a:p>
          <a:endParaRPr lang="en-US"/>
        </a:p>
      </dgm:t>
    </dgm:pt>
    <dgm:pt modelId="{97ABAA9C-34DC-46B5-ABCB-2EE326F2478E}" type="pres">
      <dgm:prSet presAssocID="{9F1FF7D3-A693-4068-AC07-C467B3BCD869}" presName="cycle" presStyleCnt="0">
        <dgm:presLayoutVars>
          <dgm:dir/>
          <dgm:resizeHandles val="exact"/>
        </dgm:presLayoutVars>
      </dgm:prSet>
      <dgm:spPr/>
      <dgm:t>
        <a:bodyPr/>
        <a:lstStyle/>
        <a:p>
          <a:endParaRPr lang="en-US"/>
        </a:p>
      </dgm:t>
    </dgm:pt>
    <dgm:pt modelId="{82377171-00F9-485B-93A7-AA3D7BB8DE13}" type="pres">
      <dgm:prSet presAssocID="{ABA4A028-3EE5-42FD-ABA9-F1E5F8254520}" presName="node" presStyleLbl="node1" presStyleIdx="0" presStyleCnt="1">
        <dgm:presLayoutVars>
          <dgm:bulletEnabled val="1"/>
        </dgm:presLayoutVars>
      </dgm:prSet>
      <dgm:spPr/>
      <dgm:t>
        <a:bodyPr/>
        <a:lstStyle/>
        <a:p>
          <a:endParaRPr lang="en-US"/>
        </a:p>
      </dgm:t>
    </dgm:pt>
  </dgm:ptLst>
  <dgm:cxnLst>
    <dgm:cxn modelId="{84D492C0-CAD8-46D8-86EF-F934678C4906}" srcId="{9F1FF7D3-A693-4068-AC07-C467B3BCD869}" destId="{ABA4A028-3EE5-42FD-ABA9-F1E5F8254520}" srcOrd="0" destOrd="0" parTransId="{51F01641-3329-4897-911F-F4789337BB14}" sibTransId="{26D52D68-527B-4C5B-853B-10B1AD5F562A}"/>
    <dgm:cxn modelId="{9755C1BE-F074-4FDF-9E9C-2B5707141FD8}" type="presOf" srcId="{ABA4A028-3EE5-42FD-ABA9-F1E5F8254520}" destId="{82377171-00F9-485B-93A7-AA3D7BB8DE13}" srcOrd="0" destOrd="0" presId="urn:microsoft.com/office/officeart/2005/8/layout/cycle2"/>
    <dgm:cxn modelId="{C1D343D5-2835-464C-954F-A5E6F77DCD78}" type="presOf" srcId="{9F1FF7D3-A693-4068-AC07-C467B3BCD869}" destId="{97ABAA9C-34DC-46B5-ABCB-2EE326F2478E}" srcOrd="0" destOrd="0" presId="urn:microsoft.com/office/officeart/2005/8/layout/cycle2"/>
    <dgm:cxn modelId="{D6719B55-E364-467F-B009-5A7E4E911821}" type="presParOf" srcId="{97ABAA9C-34DC-46B5-ABCB-2EE326F2478E}" destId="{82377171-00F9-485B-93A7-AA3D7BB8DE13}" srcOrd="0" destOrd="0" presId="urn:microsoft.com/office/officeart/2005/8/layout/cycle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00C44C-0426-4014-863A-52BB401C48D3}">
      <dsp:nvSpPr>
        <dsp:cNvPr id="0" name=""/>
        <dsp:cNvSpPr/>
      </dsp:nvSpPr>
      <dsp:spPr>
        <a:xfrm>
          <a:off x="1613360" y="1710076"/>
          <a:ext cx="2389113" cy="218954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t>Cha</a:t>
          </a:r>
          <a:r>
            <a:rPr lang="en-US" sz="2400" kern="1200" dirty="0" smtClean="0"/>
            <a:t>nge</a:t>
          </a:r>
          <a:r>
            <a:rPr lang="en-US" sz="1000" kern="1200" dirty="0" smtClean="0"/>
            <a:t> </a:t>
          </a:r>
          <a:endParaRPr lang="en-US" sz="1000" kern="1200" dirty="0"/>
        </a:p>
      </dsp:txBody>
      <dsp:txXfrm>
        <a:off x="1613360" y="1710076"/>
        <a:ext cx="2389113" cy="2189540"/>
      </dsp:txXfrm>
    </dsp:sp>
    <dsp:sp modelId="{B7865B04-7815-4D46-8172-260743EF7969}">
      <dsp:nvSpPr>
        <dsp:cNvPr id="0" name=""/>
        <dsp:cNvSpPr/>
      </dsp:nvSpPr>
      <dsp:spPr>
        <a:xfrm rot="13135333">
          <a:off x="654835" y="1356024"/>
          <a:ext cx="1345228" cy="506574"/>
        </a:xfrm>
        <a:prstGeom prst="lef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AADABFC-4AFB-4172-A032-9A4A6035CE34}">
      <dsp:nvSpPr>
        <dsp:cNvPr id="0" name=""/>
        <dsp:cNvSpPr/>
      </dsp:nvSpPr>
      <dsp:spPr>
        <a:xfrm>
          <a:off x="-97614" y="709444"/>
          <a:ext cx="1803541" cy="95457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Cha</a:t>
          </a:r>
          <a:r>
            <a:rPr lang="en-US" sz="2400" kern="1200" dirty="0" smtClean="0"/>
            <a:t>llenge</a:t>
          </a:r>
          <a:endParaRPr lang="en-US" sz="2400" kern="1200" dirty="0"/>
        </a:p>
      </dsp:txBody>
      <dsp:txXfrm>
        <a:off x="-97614" y="709444"/>
        <a:ext cx="1803541" cy="954576"/>
      </dsp:txXfrm>
    </dsp:sp>
    <dsp:sp modelId="{9F464F5B-9A53-40D7-BE99-3A01985FFF82}">
      <dsp:nvSpPr>
        <dsp:cNvPr id="0" name=""/>
        <dsp:cNvSpPr/>
      </dsp:nvSpPr>
      <dsp:spPr>
        <a:xfrm rot="19142849">
          <a:off x="3570422" y="1309518"/>
          <a:ext cx="1337384" cy="506574"/>
        </a:xfrm>
        <a:prstGeom prst="lef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DF80CED-A958-4CB7-A9AA-C6AEB124F485}">
      <dsp:nvSpPr>
        <dsp:cNvPr id="0" name=""/>
        <dsp:cNvSpPr/>
      </dsp:nvSpPr>
      <dsp:spPr>
        <a:xfrm>
          <a:off x="3759137" y="698621"/>
          <a:ext cx="1970018" cy="85180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Cha</a:t>
          </a:r>
          <a:r>
            <a:rPr lang="en-US" sz="2400" kern="1200" dirty="0" smtClean="0"/>
            <a:t>nce</a:t>
          </a:r>
          <a:endParaRPr lang="en-US" sz="2400" kern="1200" dirty="0"/>
        </a:p>
      </dsp:txBody>
      <dsp:txXfrm>
        <a:off x="3759137" y="698621"/>
        <a:ext cx="1970018" cy="8518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E0DFE6-A8B7-438B-BF57-4956B99CCC98}">
      <dsp:nvSpPr>
        <dsp:cNvPr id="0" name=""/>
        <dsp:cNvSpPr/>
      </dsp:nvSpPr>
      <dsp:spPr>
        <a:xfrm>
          <a:off x="418010" y="0"/>
          <a:ext cx="5550260" cy="3468913"/>
        </a:xfrm>
        <a:prstGeom prst="swooshArrow">
          <a:avLst>
            <a:gd name="adj1" fmla="val 25000"/>
            <a:gd name="adj2" fmla="val 25000"/>
          </a:avLst>
        </a:prstGeom>
        <a:solidFill>
          <a:schemeClr val="accent4">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5529B5-4A14-4FE6-86B1-A8F39CD905E1}">
      <dsp:nvSpPr>
        <dsp:cNvPr id="0" name=""/>
        <dsp:cNvSpPr/>
      </dsp:nvSpPr>
      <dsp:spPr>
        <a:xfrm>
          <a:off x="1035809" y="2394243"/>
          <a:ext cx="144306" cy="144306"/>
        </a:xfrm>
        <a:prstGeom prst="ellipse">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2B3772-7B87-4903-8C7F-ACE1177BAF59}">
      <dsp:nvSpPr>
        <dsp:cNvPr id="0" name=""/>
        <dsp:cNvSpPr/>
      </dsp:nvSpPr>
      <dsp:spPr>
        <a:xfrm>
          <a:off x="1107963" y="2466397"/>
          <a:ext cx="1293210" cy="100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65" tIns="0" rIns="0" bIns="0" numCol="1" spcCol="1270" anchor="t" anchorCtr="0">
          <a:noAutofit/>
        </a:bodyPr>
        <a:lstStyle/>
        <a:p>
          <a:pPr lvl="0" algn="l" defTabSz="711200">
            <a:lnSpc>
              <a:spcPct val="90000"/>
            </a:lnSpc>
            <a:spcBef>
              <a:spcPct val="0"/>
            </a:spcBef>
            <a:spcAft>
              <a:spcPct val="35000"/>
            </a:spcAft>
          </a:pPr>
          <a:r>
            <a:rPr lang="zh-CN" altLang="en-US" sz="1600" b="1" kern="1200" dirty="0"/>
            <a:t>蒸气机时代</a:t>
          </a:r>
          <a:endParaRPr lang="en-US" altLang="zh-CN" sz="1600" b="1" kern="1200" dirty="0"/>
        </a:p>
        <a:p>
          <a:pPr lvl="0" algn="l" defTabSz="711200">
            <a:lnSpc>
              <a:spcPct val="90000"/>
            </a:lnSpc>
            <a:spcBef>
              <a:spcPct val="0"/>
            </a:spcBef>
            <a:spcAft>
              <a:spcPct val="35000"/>
            </a:spcAft>
          </a:pPr>
          <a:r>
            <a:rPr lang="en-US" sz="1600" b="1" kern="1200" dirty="0" smtClean="0"/>
            <a:t>Age of steam</a:t>
          </a:r>
          <a:endParaRPr lang="en-US" sz="1600" b="1" kern="1200" dirty="0"/>
        </a:p>
      </dsp:txBody>
      <dsp:txXfrm>
        <a:off x="1107963" y="2466397"/>
        <a:ext cx="1293210" cy="1002515"/>
      </dsp:txXfrm>
    </dsp:sp>
    <dsp:sp modelId="{B1708A62-A2B5-427E-B2E7-192979B919C6}">
      <dsp:nvSpPr>
        <dsp:cNvPr id="0" name=""/>
        <dsp:cNvSpPr/>
      </dsp:nvSpPr>
      <dsp:spPr>
        <a:xfrm>
          <a:off x="2309594" y="1451393"/>
          <a:ext cx="260862" cy="260862"/>
        </a:xfrm>
        <a:prstGeom prst="ellipse">
          <a:avLst/>
        </a:prstGeom>
        <a:gradFill rotWithShape="0">
          <a:gsLst>
            <a:gs pos="0">
              <a:schemeClr val="accent4">
                <a:shade val="50000"/>
                <a:hueOff val="0"/>
                <a:satOff val="0"/>
                <a:lumOff val="46761"/>
                <a:alphaOff val="0"/>
                <a:shade val="51000"/>
                <a:satMod val="130000"/>
              </a:schemeClr>
            </a:gs>
            <a:gs pos="80000">
              <a:schemeClr val="accent4">
                <a:shade val="50000"/>
                <a:hueOff val="0"/>
                <a:satOff val="0"/>
                <a:lumOff val="46761"/>
                <a:alphaOff val="0"/>
                <a:shade val="93000"/>
                <a:satMod val="130000"/>
              </a:schemeClr>
            </a:gs>
            <a:gs pos="100000">
              <a:schemeClr val="accent4">
                <a:shade val="50000"/>
                <a:hueOff val="0"/>
                <a:satOff val="0"/>
                <a:lumOff val="467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9C3ECD4-8FF2-45A1-B370-FC595EB9BB33}">
      <dsp:nvSpPr>
        <dsp:cNvPr id="0" name=""/>
        <dsp:cNvSpPr/>
      </dsp:nvSpPr>
      <dsp:spPr>
        <a:xfrm>
          <a:off x="2438460" y="1581824"/>
          <a:ext cx="1683660" cy="188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26" tIns="0" rIns="0" bIns="0" numCol="1" spcCol="1270" anchor="t" anchorCtr="0">
          <a:noAutofit/>
        </a:bodyPr>
        <a:lstStyle/>
        <a:p>
          <a:pPr lvl="0" algn="l" defTabSz="711200">
            <a:lnSpc>
              <a:spcPct val="90000"/>
            </a:lnSpc>
            <a:spcBef>
              <a:spcPct val="0"/>
            </a:spcBef>
            <a:spcAft>
              <a:spcPct val="35000"/>
            </a:spcAft>
          </a:pPr>
          <a:r>
            <a:rPr lang="zh-CN" altLang="en-US" sz="1600" b="1" kern="1200" dirty="0"/>
            <a:t>电气时代</a:t>
          </a:r>
          <a:endParaRPr lang="en-US" altLang="zh-CN" sz="1600" b="1" kern="1200" dirty="0"/>
        </a:p>
        <a:p>
          <a:pPr lvl="0" algn="l" defTabSz="711200">
            <a:lnSpc>
              <a:spcPct val="90000"/>
            </a:lnSpc>
            <a:spcBef>
              <a:spcPct val="0"/>
            </a:spcBef>
            <a:spcAft>
              <a:spcPct val="35000"/>
            </a:spcAft>
          </a:pPr>
          <a:r>
            <a:rPr lang="en-US" sz="1600" b="1" kern="1200" dirty="0" smtClean="0"/>
            <a:t>Age of electrification</a:t>
          </a:r>
          <a:endParaRPr lang="en-US" sz="1600" b="1" kern="1200" dirty="0"/>
        </a:p>
      </dsp:txBody>
      <dsp:txXfrm>
        <a:off x="2438460" y="1581824"/>
        <a:ext cx="1683660" cy="1887088"/>
      </dsp:txXfrm>
    </dsp:sp>
    <dsp:sp modelId="{A198E5D1-7128-4D6D-B876-C6D014F70370}">
      <dsp:nvSpPr>
        <dsp:cNvPr id="0" name=""/>
        <dsp:cNvSpPr/>
      </dsp:nvSpPr>
      <dsp:spPr>
        <a:xfrm>
          <a:off x="3841466" y="877634"/>
          <a:ext cx="360766" cy="360766"/>
        </a:xfrm>
        <a:prstGeom prst="ellipse">
          <a:avLst/>
        </a:prstGeom>
        <a:gradFill rotWithShape="0">
          <a:gsLst>
            <a:gs pos="0">
              <a:schemeClr val="accent4">
                <a:shade val="50000"/>
                <a:hueOff val="0"/>
                <a:satOff val="0"/>
                <a:lumOff val="46761"/>
                <a:alphaOff val="0"/>
                <a:shade val="51000"/>
                <a:satMod val="130000"/>
              </a:schemeClr>
            </a:gs>
            <a:gs pos="80000">
              <a:schemeClr val="accent4">
                <a:shade val="50000"/>
                <a:hueOff val="0"/>
                <a:satOff val="0"/>
                <a:lumOff val="46761"/>
                <a:alphaOff val="0"/>
                <a:shade val="93000"/>
                <a:satMod val="130000"/>
              </a:schemeClr>
            </a:gs>
            <a:gs pos="100000">
              <a:schemeClr val="accent4">
                <a:shade val="50000"/>
                <a:hueOff val="0"/>
                <a:satOff val="0"/>
                <a:lumOff val="467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91FC11-3DBF-4533-BA19-5AA7F3677408}">
      <dsp:nvSpPr>
        <dsp:cNvPr id="0" name=""/>
        <dsp:cNvSpPr/>
      </dsp:nvSpPr>
      <dsp:spPr>
        <a:xfrm>
          <a:off x="4021850" y="1058018"/>
          <a:ext cx="1332062" cy="241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63" tIns="0" rIns="0" bIns="0" numCol="1" spcCol="1270" anchor="t" anchorCtr="0">
          <a:noAutofit/>
        </a:bodyPr>
        <a:lstStyle/>
        <a:p>
          <a:pPr lvl="0" algn="l" defTabSz="711200">
            <a:lnSpc>
              <a:spcPct val="90000"/>
            </a:lnSpc>
            <a:spcBef>
              <a:spcPct val="0"/>
            </a:spcBef>
            <a:spcAft>
              <a:spcPct val="35000"/>
            </a:spcAft>
          </a:pPr>
          <a:r>
            <a:rPr lang="zh-CN" altLang="en-US" sz="1600" b="1" kern="1200" dirty="0"/>
            <a:t>芯片时</a:t>
          </a:r>
          <a:r>
            <a:rPr lang="zh-CN" altLang="en-US" sz="1600" b="1" kern="1200" dirty="0" smtClean="0"/>
            <a:t>代</a:t>
          </a:r>
          <a:r>
            <a:rPr lang="en-US" altLang="zh-CN" sz="1600" b="1" kern="1200" dirty="0" smtClean="0"/>
            <a:t> Age of IC chip</a:t>
          </a:r>
          <a:endParaRPr lang="en-US" sz="1600" b="1" kern="1200" dirty="0"/>
        </a:p>
      </dsp:txBody>
      <dsp:txXfrm>
        <a:off x="4021850" y="1058018"/>
        <a:ext cx="1332062" cy="24108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457832-9FEC-41B8-8160-DD90C929E4E4}">
      <dsp:nvSpPr>
        <dsp:cNvPr id="0" name=""/>
        <dsp:cNvSpPr/>
      </dsp:nvSpPr>
      <dsp:spPr>
        <a:xfrm>
          <a:off x="420916" y="664"/>
          <a:ext cx="1582051" cy="46446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New thinking</a:t>
          </a:r>
          <a:endParaRPr lang="en-US" sz="1800" kern="1200" dirty="0"/>
        </a:p>
      </dsp:txBody>
      <dsp:txXfrm>
        <a:off x="420916" y="664"/>
        <a:ext cx="1582051" cy="464467"/>
      </dsp:txXfrm>
    </dsp:sp>
    <dsp:sp modelId="{1DF057C2-7C1E-4EC0-9E90-77DDFAE19486}">
      <dsp:nvSpPr>
        <dsp:cNvPr id="0" name=""/>
        <dsp:cNvSpPr/>
      </dsp:nvSpPr>
      <dsp:spPr>
        <a:xfrm rot="5400000">
          <a:off x="803206" y="878559"/>
          <a:ext cx="817470" cy="653144"/>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803206" y="878559"/>
        <a:ext cx="817470" cy="653144"/>
      </dsp:txXfrm>
    </dsp:sp>
    <dsp:sp modelId="{1D7182B1-4128-4ECF-A5BB-DE9273F2F085}">
      <dsp:nvSpPr>
        <dsp:cNvPr id="0" name=""/>
        <dsp:cNvSpPr/>
      </dsp:nvSpPr>
      <dsp:spPr>
        <a:xfrm>
          <a:off x="420916" y="1945132"/>
          <a:ext cx="1582051" cy="464467"/>
        </a:xfrm>
        <a:prstGeom prst="roundRect">
          <a:avLst>
            <a:gd name="adj" fmla="val 10000"/>
          </a:avLst>
        </a:prstGeom>
        <a:gradFill rotWithShape="0">
          <a:gsLst>
            <a:gs pos="0">
              <a:schemeClr val="accent4">
                <a:hueOff val="4628582"/>
                <a:satOff val="24561"/>
                <a:lumOff val="38824"/>
                <a:alphaOff val="0"/>
                <a:shade val="51000"/>
                <a:satMod val="130000"/>
              </a:schemeClr>
            </a:gs>
            <a:gs pos="80000">
              <a:schemeClr val="accent4">
                <a:hueOff val="4628582"/>
                <a:satOff val="24561"/>
                <a:lumOff val="38824"/>
                <a:alphaOff val="0"/>
                <a:shade val="93000"/>
                <a:satMod val="130000"/>
              </a:schemeClr>
            </a:gs>
            <a:gs pos="100000">
              <a:schemeClr val="accent4">
                <a:hueOff val="4628582"/>
                <a:satOff val="24561"/>
                <a:lumOff val="38824"/>
                <a:alphaOff val="0"/>
                <a:shade val="94000"/>
                <a:satMod val="135000"/>
              </a:schemeClr>
            </a:gs>
          </a:gsLst>
          <a:lin ang="16200000" scaled="0"/>
        </a:gradFill>
        <a:ln>
          <a:noFill/>
        </a:ln>
        <a:effectLst>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New power</a:t>
          </a:r>
          <a:endParaRPr lang="en-US" sz="1800" kern="1200" dirty="0"/>
        </a:p>
      </dsp:txBody>
      <dsp:txXfrm>
        <a:off x="420916" y="1945132"/>
        <a:ext cx="1582051" cy="464467"/>
      </dsp:txXfrm>
    </dsp:sp>
    <dsp:sp modelId="{79909FFC-F074-4CCA-A1D9-E2455C634BB6}">
      <dsp:nvSpPr>
        <dsp:cNvPr id="0" name=""/>
        <dsp:cNvSpPr/>
      </dsp:nvSpPr>
      <dsp:spPr>
        <a:xfrm rot="5400000">
          <a:off x="845713" y="2772238"/>
          <a:ext cx="732457" cy="740223"/>
        </a:xfrm>
        <a:prstGeom prst="rightArrow">
          <a:avLst>
            <a:gd name="adj1" fmla="val 60000"/>
            <a:gd name="adj2" fmla="val 50000"/>
          </a:avLst>
        </a:prstGeom>
        <a:gradFill rotWithShape="0">
          <a:gsLst>
            <a:gs pos="0">
              <a:schemeClr val="accent4">
                <a:hueOff val="9257164"/>
                <a:satOff val="49122"/>
                <a:lumOff val="77647"/>
                <a:alphaOff val="0"/>
                <a:shade val="51000"/>
                <a:satMod val="130000"/>
              </a:schemeClr>
            </a:gs>
            <a:gs pos="80000">
              <a:schemeClr val="accent4">
                <a:hueOff val="9257164"/>
                <a:satOff val="49122"/>
                <a:lumOff val="77647"/>
                <a:alphaOff val="0"/>
                <a:shade val="93000"/>
                <a:satMod val="130000"/>
              </a:schemeClr>
            </a:gs>
            <a:gs pos="100000">
              <a:schemeClr val="accent4">
                <a:hueOff val="9257164"/>
                <a:satOff val="49122"/>
                <a:lumOff val="77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845713" y="2772238"/>
        <a:ext cx="732457" cy="740223"/>
      </dsp:txXfrm>
    </dsp:sp>
    <dsp:sp modelId="{C6F0323B-ECD8-4801-AF8C-74107A362466}">
      <dsp:nvSpPr>
        <dsp:cNvPr id="0" name=""/>
        <dsp:cNvSpPr/>
      </dsp:nvSpPr>
      <dsp:spPr>
        <a:xfrm>
          <a:off x="420916" y="3875101"/>
          <a:ext cx="1582051" cy="464467"/>
        </a:xfrm>
        <a:prstGeom prst="roundRect">
          <a:avLst>
            <a:gd name="adj" fmla="val 10000"/>
          </a:avLst>
        </a:prstGeom>
        <a:gradFill rotWithShape="0">
          <a:gsLst>
            <a:gs pos="0">
              <a:schemeClr val="accent4">
                <a:hueOff val="9257164"/>
                <a:satOff val="49122"/>
                <a:lumOff val="77647"/>
                <a:alphaOff val="0"/>
                <a:shade val="51000"/>
                <a:satMod val="130000"/>
              </a:schemeClr>
            </a:gs>
            <a:gs pos="80000">
              <a:schemeClr val="accent4">
                <a:hueOff val="9257164"/>
                <a:satOff val="49122"/>
                <a:lumOff val="77647"/>
                <a:alphaOff val="0"/>
                <a:shade val="93000"/>
                <a:satMod val="130000"/>
              </a:schemeClr>
            </a:gs>
            <a:gs pos="100000">
              <a:schemeClr val="accent4">
                <a:hueOff val="9257164"/>
                <a:satOff val="49122"/>
                <a:lumOff val="77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New practice</a:t>
          </a:r>
          <a:endParaRPr lang="en-US" sz="1800" kern="1200" dirty="0"/>
        </a:p>
      </dsp:txBody>
      <dsp:txXfrm>
        <a:off x="420916" y="3875101"/>
        <a:ext cx="1582051" cy="46446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457832-9FEC-41B8-8160-DD90C929E4E4}">
      <dsp:nvSpPr>
        <dsp:cNvPr id="0" name=""/>
        <dsp:cNvSpPr/>
      </dsp:nvSpPr>
      <dsp:spPr>
        <a:xfrm>
          <a:off x="406735" y="755"/>
          <a:ext cx="1799100" cy="52819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New thinking</a:t>
          </a:r>
          <a:endParaRPr lang="en-US" sz="1900" kern="1200" dirty="0"/>
        </a:p>
      </dsp:txBody>
      <dsp:txXfrm>
        <a:off x="406735" y="755"/>
        <a:ext cx="1799100" cy="528190"/>
      </dsp:txXfrm>
    </dsp:sp>
    <dsp:sp modelId="{1DF057C2-7C1E-4EC0-9E90-77DDFAE19486}">
      <dsp:nvSpPr>
        <dsp:cNvPr id="0" name=""/>
        <dsp:cNvSpPr/>
      </dsp:nvSpPr>
      <dsp:spPr>
        <a:xfrm rot="5400000">
          <a:off x="841473" y="999093"/>
          <a:ext cx="929623" cy="742752"/>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841473" y="999093"/>
        <a:ext cx="929623" cy="742752"/>
      </dsp:txXfrm>
    </dsp:sp>
    <dsp:sp modelId="{1D7182B1-4128-4ECF-A5BB-DE9273F2F085}">
      <dsp:nvSpPr>
        <dsp:cNvPr id="0" name=""/>
        <dsp:cNvSpPr/>
      </dsp:nvSpPr>
      <dsp:spPr>
        <a:xfrm>
          <a:off x="406735" y="2211993"/>
          <a:ext cx="1799100" cy="528190"/>
        </a:xfrm>
        <a:prstGeom prst="roundRect">
          <a:avLst>
            <a:gd name="adj" fmla="val 10000"/>
          </a:avLst>
        </a:prstGeom>
        <a:gradFill rotWithShape="0">
          <a:gsLst>
            <a:gs pos="0">
              <a:schemeClr val="accent4">
                <a:hueOff val="4628582"/>
                <a:satOff val="24561"/>
                <a:lumOff val="38824"/>
                <a:alphaOff val="0"/>
                <a:shade val="51000"/>
                <a:satMod val="130000"/>
              </a:schemeClr>
            </a:gs>
            <a:gs pos="80000">
              <a:schemeClr val="accent4">
                <a:hueOff val="4628582"/>
                <a:satOff val="24561"/>
                <a:lumOff val="38824"/>
                <a:alphaOff val="0"/>
                <a:shade val="93000"/>
                <a:satMod val="130000"/>
              </a:schemeClr>
            </a:gs>
            <a:gs pos="100000">
              <a:schemeClr val="accent4">
                <a:hueOff val="4628582"/>
                <a:satOff val="24561"/>
                <a:lumOff val="38824"/>
                <a:alphaOff val="0"/>
                <a:shade val="94000"/>
                <a:satMod val="135000"/>
              </a:schemeClr>
            </a:gs>
          </a:gsLst>
          <a:lin ang="16200000" scaled="0"/>
        </a:gradFill>
        <a:ln>
          <a:noFill/>
        </a:ln>
        <a:effectLst>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New power</a:t>
          </a:r>
          <a:endParaRPr lang="en-US" sz="1900" kern="1200" dirty="0"/>
        </a:p>
      </dsp:txBody>
      <dsp:txXfrm>
        <a:off x="406735" y="2211993"/>
        <a:ext cx="1799100" cy="528190"/>
      </dsp:txXfrm>
    </dsp:sp>
    <dsp:sp modelId="{79909FFC-F074-4CCA-A1D9-E2455C634BB6}">
      <dsp:nvSpPr>
        <dsp:cNvPr id="0" name=""/>
        <dsp:cNvSpPr/>
      </dsp:nvSpPr>
      <dsp:spPr>
        <a:xfrm rot="5400000">
          <a:off x="889812" y="3152574"/>
          <a:ext cx="832946" cy="841778"/>
        </a:xfrm>
        <a:prstGeom prst="rightArrow">
          <a:avLst>
            <a:gd name="adj1" fmla="val 60000"/>
            <a:gd name="adj2" fmla="val 50000"/>
          </a:avLst>
        </a:prstGeom>
        <a:gradFill rotWithShape="0">
          <a:gsLst>
            <a:gs pos="0">
              <a:schemeClr val="accent4">
                <a:hueOff val="9257164"/>
                <a:satOff val="49122"/>
                <a:lumOff val="77647"/>
                <a:alphaOff val="0"/>
                <a:shade val="51000"/>
                <a:satMod val="130000"/>
              </a:schemeClr>
            </a:gs>
            <a:gs pos="80000">
              <a:schemeClr val="accent4">
                <a:hueOff val="9257164"/>
                <a:satOff val="49122"/>
                <a:lumOff val="77647"/>
                <a:alphaOff val="0"/>
                <a:shade val="93000"/>
                <a:satMod val="130000"/>
              </a:schemeClr>
            </a:gs>
            <a:gs pos="100000">
              <a:schemeClr val="accent4">
                <a:hueOff val="9257164"/>
                <a:satOff val="49122"/>
                <a:lumOff val="77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889812" y="3152574"/>
        <a:ext cx="832946" cy="841778"/>
      </dsp:txXfrm>
    </dsp:sp>
    <dsp:sp modelId="{C6F0323B-ECD8-4801-AF8C-74107A362466}">
      <dsp:nvSpPr>
        <dsp:cNvPr id="0" name=""/>
        <dsp:cNvSpPr/>
      </dsp:nvSpPr>
      <dsp:spPr>
        <a:xfrm>
          <a:off x="406735" y="4406744"/>
          <a:ext cx="1799100" cy="528190"/>
        </a:xfrm>
        <a:prstGeom prst="roundRect">
          <a:avLst>
            <a:gd name="adj" fmla="val 10000"/>
          </a:avLst>
        </a:prstGeom>
        <a:gradFill rotWithShape="0">
          <a:gsLst>
            <a:gs pos="0">
              <a:schemeClr val="accent4">
                <a:hueOff val="9257164"/>
                <a:satOff val="49122"/>
                <a:lumOff val="77647"/>
                <a:alphaOff val="0"/>
                <a:shade val="51000"/>
                <a:satMod val="130000"/>
              </a:schemeClr>
            </a:gs>
            <a:gs pos="80000">
              <a:schemeClr val="accent4">
                <a:hueOff val="9257164"/>
                <a:satOff val="49122"/>
                <a:lumOff val="77647"/>
                <a:alphaOff val="0"/>
                <a:shade val="93000"/>
                <a:satMod val="130000"/>
              </a:schemeClr>
            </a:gs>
            <a:gs pos="100000">
              <a:schemeClr val="accent4">
                <a:hueOff val="9257164"/>
                <a:satOff val="49122"/>
                <a:lumOff val="77647"/>
                <a:alphaOff val="0"/>
                <a:shade val="94000"/>
                <a:satMod val="135000"/>
              </a:schemeClr>
            </a:gs>
          </a:gsLst>
          <a:lin ang="16200000" scaled="0"/>
        </a:gradFill>
        <a:ln>
          <a:noFill/>
        </a:ln>
        <a:effectLst>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New practice</a:t>
          </a:r>
          <a:endParaRPr lang="en-US" sz="1900" kern="1200" dirty="0"/>
        </a:p>
      </dsp:txBody>
      <dsp:txXfrm>
        <a:off x="406735" y="4406744"/>
        <a:ext cx="1799100" cy="52819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FAF2A3-E774-5040-8587-9E376EF03913}">
      <dsp:nvSpPr>
        <dsp:cNvPr id="0" name=""/>
        <dsp:cNvSpPr/>
      </dsp:nvSpPr>
      <dsp:spPr>
        <a:xfrm>
          <a:off x="1428041" y="292226"/>
          <a:ext cx="3776472" cy="3776472"/>
        </a:xfrm>
        <a:prstGeom prst="pie">
          <a:avLst>
            <a:gd name="adj1" fmla="val 16200000"/>
            <a:gd name="adj2" fmla="val 18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Service</a:t>
          </a:r>
        </a:p>
        <a:p>
          <a:pPr lvl="0" algn="ctr" defTabSz="1066800">
            <a:lnSpc>
              <a:spcPct val="90000"/>
            </a:lnSpc>
            <a:spcBef>
              <a:spcPct val="0"/>
            </a:spcBef>
            <a:spcAft>
              <a:spcPct val="35000"/>
            </a:spcAft>
          </a:pPr>
          <a:r>
            <a:rPr lang="zh-CN" sz="2400" b="1" kern="1200" dirty="0" smtClean="0"/>
            <a:t>服务</a:t>
          </a:r>
          <a:endParaRPr lang="en-US" sz="2400" b="1" kern="1200" dirty="0"/>
        </a:p>
      </dsp:txBody>
      <dsp:txXfrm>
        <a:off x="3418332" y="1092479"/>
        <a:ext cx="1348740" cy="1123950"/>
      </dsp:txXfrm>
    </dsp:sp>
    <dsp:sp modelId="{676CD4EF-8100-B545-A64B-F04CBF1C984E}">
      <dsp:nvSpPr>
        <dsp:cNvPr id="0" name=""/>
        <dsp:cNvSpPr/>
      </dsp:nvSpPr>
      <dsp:spPr>
        <a:xfrm>
          <a:off x="1350263" y="427100"/>
          <a:ext cx="3776472" cy="3776472"/>
        </a:xfrm>
        <a:prstGeom prst="pie">
          <a:avLst>
            <a:gd name="adj1" fmla="val 1800000"/>
            <a:gd name="adj2" fmla="val 90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Knowledge</a:t>
          </a:r>
        </a:p>
        <a:p>
          <a:pPr lvl="0" algn="ctr" defTabSz="1066800">
            <a:lnSpc>
              <a:spcPct val="90000"/>
            </a:lnSpc>
            <a:spcBef>
              <a:spcPct val="0"/>
            </a:spcBef>
            <a:spcAft>
              <a:spcPct val="35000"/>
            </a:spcAft>
          </a:pPr>
          <a:r>
            <a:rPr lang="zh-CN" sz="2400" b="1" kern="1200" dirty="0" smtClean="0"/>
            <a:t>知识</a:t>
          </a:r>
          <a:endParaRPr lang="en-US" sz="2400" b="1" kern="1200" dirty="0"/>
        </a:p>
      </dsp:txBody>
      <dsp:txXfrm>
        <a:off x="2249423" y="2877312"/>
        <a:ext cx="2023110" cy="989076"/>
      </dsp:txXfrm>
    </dsp:sp>
    <dsp:sp modelId="{A1FF94BE-F434-2443-BC0E-27FC6F262B42}">
      <dsp:nvSpPr>
        <dsp:cNvPr id="0" name=""/>
        <dsp:cNvSpPr/>
      </dsp:nvSpPr>
      <dsp:spPr>
        <a:xfrm>
          <a:off x="1272486" y="292226"/>
          <a:ext cx="3776472" cy="3776472"/>
        </a:xfrm>
        <a:prstGeom prst="pie">
          <a:avLst>
            <a:gd name="adj1" fmla="val 90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Physical</a:t>
          </a:r>
        </a:p>
        <a:p>
          <a:pPr lvl="0" algn="ctr" defTabSz="1066800">
            <a:lnSpc>
              <a:spcPct val="90000"/>
            </a:lnSpc>
            <a:spcBef>
              <a:spcPct val="0"/>
            </a:spcBef>
            <a:spcAft>
              <a:spcPct val="35000"/>
            </a:spcAft>
          </a:pPr>
          <a:r>
            <a:rPr lang="zh-CN" sz="2400" b="1" kern="1200" dirty="0" smtClean="0"/>
            <a:t>物质</a:t>
          </a:r>
          <a:endParaRPr lang="en-US" sz="2400" b="1" kern="1200" dirty="0"/>
        </a:p>
      </dsp:txBody>
      <dsp:txXfrm>
        <a:off x="1709927" y="1092479"/>
        <a:ext cx="1348740" cy="1123950"/>
      </dsp:txXfrm>
    </dsp:sp>
    <dsp:sp modelId="{51DD2967-3EEB-9147-9BA7-FA8BA9F2CDC7}">
      <dsp:nvSpPr>
        <dsp:cNvPr id="0" name=""/>
        <dsp:cNvSpPr/>
      </dsp:nvSpPr>
      <dsp:spPr>
        <a:xfrm>
          <a:off x="1194571" y="58445"/>
          <a:ext cx="4244035" cy="424403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930585F-6353-714A-B0C3-EB34D7A6AC7C}">
      <dsp:nvSpPr>
        <dsp:cNvPr id="0" name=""/>
        <dsp:cNvSpPr/>
      </dsp:nvSpPr>
      <dsp:spPr>
        <a:xfrm>
          <a:off x="1116482" y="193080"/>
          <a:ext cx="4244035" cy="424403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72C389-40E2-D24F-BB90-5AD335EEB9F7}">
      <dsp:nvSpPr>
        <dsp:cNvPr id="0" name=""/>
        <dsp:cNvSpPr/>
      </dsp:nvSpPr>
      <dsp:spPr>
        <a:xfrm>
          <a:off x="1038393" y="58445"/>
          <a:ext cx="4244035" cy="424403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237986-94DF-4544-ABED-E7C0B3382BCA}">
      <dsp:nvSpPr>
        <dsp:cNvPr id="0" name=""/>
        <dsp:cNvSpPr/>
      </dsp:nvSpPr>
      <dsp:spPr>
        <a:xfrm>
          <a:off x="3569623" y="299582"/>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a:off x="3569623" y="299582"/>
        <a:ext cx="1532929" cy="1532929"/>
      </dsp:txXfrm>
    </dsp:sp>
    <dsp:sp modelId="{D11FC654-5D51-4A90-80C5-A742D4480F74}">
      <dsp:nvSpPr>
        <dsp:cNvPr id="0" name=""/>
        <dsp:cNvSpPr/>
      </dsp:nvSpPr>
      <dsp:spPr>
        <a:xfrm>
          <a:off x="1236812" y="-1462"/>
          <a:ext cx="3622375" cy="3622375"/>
        </a:xfrm>
        <a:prstGeom prst="circularArrow">
          <a:avLst>
            <a:gd name="adj1" fmla="val 8252"/>
            <a:gd name="adj2" fmla="val 576426"/>
            <a:gd name="adj3" fmla="val 2962443"/>
            <a:gd name="adj4" fmla="val 52669"/>
            <a:gd name="adj5" fmla="val 9627"/>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1684A5-38D6-4C73-9086-04E902327147}">
      <dsp:nvSpPr>
        <dsp:cNvPr id="0" name=""/>
        <dsp:cNvSpPr/>
      </dsp:nvSpPr>
      <dsp:spPr>
        <a:xfrm>
          <a:off x="2281535" y="2530616"/>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a:off x="2281535" y="2530616"/>
        <a:ext cx="1532929" cy="1532929"/>
      </dsp:txXfrm>
    </dsp:sp>
    <dsp:sp modelId="{D87B6110-5DA7-48FF-9C13-D749BA8B30E2}">
      <dsp:nvSpPr>
        <dsp:cNvPr id="0" name=""/>
        <dsp:cNvSpPr/>
      </dsp:nvSpPr>
      <dsp:spPr>
        <a:xfrm>
          <a:off x="1236812" y="-1462"/>
          <a:ext cx="3622375" cy="3622375"/>
        </a:xfrm>
        <a:prstGeom prst="circularArrow">
          <a:avLst>
            <a:gd name="adj1" fmla="val 8252"/>
            <a:gd name="adj2" fmla="val 576426"/>
            <a:gd name="adj3" fmla="val 10170905"/>
            <a:gd name="adj4" fmla="val 7261132"/>
            <a:gd name="adj5" fmla="val 9627"/>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F98C66-D4A3-448F-943B-D216DF27170C}">
      <dsp:nvSpPr>
        <dsp:cNvPr id="0" name=""/>
        <dsp:cNvSpPr/>
      </dsp:nvSpPr>
      <dsp:spPr>
        <a:xfrm>
          <a:off x="993446" y="299582"/>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a:off x="993446" y="299582"/>
        <a:ext cx="1532929" cy="1532929"/>
      </dsp:txXfrm>
    </dsp:sp>
    <dsp:sp modelId="{6465B571-8148-4F40-957C-2D58FB1FA610}">
      <dsp:nvSpPr>
        <dsp:cNvPr id="0" name=""/>
        <dsp:cNvSpPr/>
      </dsp:nvSpPr>
      <dsp:spPr>
        <a:xfrm>
          <a:off x="1236812" y="-1462"/>
          <a:ext cx="3622375" cy="3622375"/>
        </a:xfrm>
        <a:prstGeom prst="circularArrow">
          <a:avLst>
            <a:gd name="adj1" fmla="val 8252"/>
            <a:gd name="adj2" fmla="val 576426"/>
            <a:gd name="adj3" fmla="val 16855401"/>
            <a:gd name="adj4" fmla="val 14968173"/>
            <a:gd name="adj5" fmla="val 9627"/>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77171-00F9-485B-93A7-AA3D7BB8DE13}">
      <dsp:nvSpPr>
        <dsp:cNvPr id="0" name=""/>
        <dsp:cNvSpPr/>
      </dsp:nvSpPr>
      <dsp:spPr>
        <a:xfrm>
          <a:off x="182165" y="738"/>
          <a:ext cx="1362867" cy="1362867"/>
        </a:xfrm>
        <a:prstGeom prst="ellipse">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Users</a:t>
          </a:r>
          <a:endParaRPr lang="en-US" sz="2600" kern="1200" dirty="0"/>
        </a:p>
      </dsp:txBody>
      <dsp:txXfrm>
        <a:off x="182165" y="738"/>
        <a:ext cx="1362867" cy="136286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4275" tIns="47137" rIns="94275" bIns="47137" numCol="1" anchor="t" anchorCtr="0" compatLnSpc="1">
            <a:prstTxWarp prst="textNoShape">
              <a:avLst/>
            </a:prstTxWarp>
          </a:bodyPr>
          <a:lstStyle>
            <a:lvl1pPr algn="l" defTabSz="941012">
              <a:spcBef>
                <a:spcPct val="0"/>
              </a:spcBef>
              <a:defRPr>
                <a:solidFill>
                  <a:schemeClr val="tx1"/>
                </a:solidFill>
                <a:latin typeface="Times New Roman" pitchFamily="18" charset="0"/>
                <a:cs typeface="Arial" charset="0"/>
              </a:defRPr>
            </a:lvl1pPr>
          </a:lstStyle>
          <a:p>
            <a:pPr>
              <a:defRPr/>
            </a:pPr>
            <a:endParaRPr lang="en-GB"/>
          </a:p>
        </p:txBody>
      </p:sp>
      <p:sp>
        <p:nvSpPr>
          <p:cNvPr id="5123" name="Rectangle 3"/>
          <p:cNvSpPr>
            <a:spLocks noGrp="1" noChangeArrowheads="1"/>
          </p:cNvSpPr>
          <p:nvPr>
            <p:ph type="dt" sz="quarter" idx="1"/>
          </p:nvPr>
        </p:nvSpPr>
        <p:spPr bwMode="auto">
          <a:xfrm>
            <a:off x="4024313" y="0"/>
            <a:ext cx="3074987" cy="511175"/>
          </a:xfrm>
          <a:prstGeom prst="rect">
            <a:avLst/>
          </a:prstGeom>
          <a:noFill/>
          <a:ln w="9525">
            <a:noFill/>
            <a:miter lim="800000"/>
            <a:headEnd/>
            <a:tailEnd/>
          </a:ln>
        </p:spPr>
        <p:txBody>
          <a:bodyPr vert="horz" wrap="square" lIns="94275" tIns="47137" rIns="94275" bIns="47137" numCol="1" anchor="t" anchorCtr="0" compatLnSpc="1">
            <a:prstTxWarp prst="textNoShape">
              <a:avLst/>
            </a:prstTxWarp>
          </a:bodyPr>
          <a:lstStyle>
            <a:lvl1pPr algn="r" defTabSz="941012">
              <a:spcBef>
                <a:spcPct val="0"/>
              </a:spcBef>
              <a:defRPr>
                <a:solidFill>
                  <a:schemeClr val="tx1"/>
                </a:solidFill>
                <a:latin typeface="Times New Roman" pitchFamily="18" charset="0"/>
                <a:cs typeface="Arial" charset="0"/>
              </a:defRPr>
            </a:lvl1pPr>
          </a:lstStyle>
          <a:p>
            <a:pPr>
              <a:defRPr/>
            </a:pPr>
            <a:endParaRPr lang="en-GB"/>
          </a:p>
        </p:txBody>
      </p:sp>
      <p:sp>
        <p:nvSpPr>
          <p:cNvPr id="5124"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4275" tIns="47137" rIns="94275" bIns="47137" numCol="1" anchor="b" anchorCtr="0" compatLnSpc="1">
            <a:prstTxWarp prst="textNoShape">
              <a:avLst/>
            </a:prstTxWarp>
          </a:bodyPr>
          <a:lstStyle>
            <a:lvl1pPr algn="l" defTabSz="941012">
              <a:spcBef>
                <a:spcPct val="0"/>
              </a:spcBef>
              <a:defRPr>
                <a:solidFill>
                  <a:schemeClr val="tx1"/>
                </a:solidFill>
                <a:latin typeface="Times New Roman" pitchFamily="18" charset="0"/>
                <a:cs typeface="Arial" charset="0"/>
              </a:defRPr>
            </a:lvl1pPr>
          </a:lstStyle>
          <a:p>
            <a:pPr>
              <a:defRPr/>
            </a:pPr>
            <a:endParaRPr lang="en-GB"/>
          </a:p>
        </p:txBody>
      </p:sp>
      <p:sp>
        <p:nvSpPr>
          <p:cNvPr id="5125" name="Rectangle 5"/>
          <p:cNvSpPr>
            <a:spLocks noGrp="1" noChangeArrowheads="1"/>
          </p:cNvSpPr>
          <p:nvPr>
            <p:ph type="sldNum" sz="quarter" idx="3"/>
          </p:nvPr>
        </p:nvSpPr>
        <p:spPr bwMode="auto">
          <a:xfrm>
            <a:off x="4024313" y="9723438"/>
            <a:ext cx="3074987" cy="511175"/>
          </a:xfrm>
          <a:prstGeom prst="rect">
            <a:avLst/>
          </a:prstGeom>
          <a:noFill/>
          <a:ln w="9525">
            <a:noFill/>
            <a:miter lim="800000"/>
            <a:headEnd/>
            <a:tailEnd/>
          </a:ln>
        </p:spPr>
        <p:txBody>
          <a:bodyPr vert="horz" wrap="square" lIns="94275" tIns="47137" rIns="94275" bIns="47137" numCol="1" anchor="b" anchorCtr="0" compatLnSpc="1">
            <a:prstTxWarp prst="textNoShape">
              <a:avLst/>
            </a:prstTxWarp>
          </a:bodyPr>
          <a:lstStyle>
            <a:lvl1pPr algn="r" defTabSz="941012">
              <a:spcBef>
                <a:spcPct val="0"/>
              </a:spcBef>
              <a:defRPr>
                <a:solidFill>
                  <a:schemeClr val="tx1"/>
                </a:solidFill>
                <a:latin typeface="Times New Roman" pitchFamily="18" charset="0"/>
                <a:cs typeface="Arial" charset="0"/>
              </a:defRPr>
            </a:lvl1pPr>
          </a:lstStyle>
          <a:p>
            <a:pPr>
              <a:defRPr/>
            </a:pPr>
            <a:fld id="{50E33D0C-1A0F-4EBD-B312-DA39076F485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4275" tIns="47137" rIns="94275" bIns="47137" numCol="1" anchor="t" anchorCtr="0" compatLnSpc="1">
            <a:prstTxWarp prst="textNoShape">
              <a:avLst/>
            </a:prstTxWarp>
          </a:bodyPr>
          <a:lstStyle>
            <a:lvl1pPr algn="l" defTabSz="941012">
              <a:spcBef>
                <a:spcPct val="0"/>
              </a:spcBef>
              <a:defRPr>
                <a:solidFill>
                  <a:schemeClr val="tx1"/>
                </a:solidFill>
                <a:latin typeface="Times New Roman" pitchFamily="18" charset="0"/>
                <a:cs typeface="Arial" charset="0"/>
              </a:defRPr>
            </a:lvl1pPr>
          </a:lstStyle>
          <a:p>
            <a:pPr>
              <a:defRPr/>
            </a:pPr>
            <a:endParaRPr lang="en-GB"/>
          </a:p>
        </p:txBody>
      </p:sp>
      <p:sp>
        <p:nvSpPr>
          <p:cNvPr id="3075" name="Rectangle 3"/>
          <p:cNvSpPr>
            <a:spLocks noGrp="1" noChangeArrowheads="1"/>
          </p:cNvSpPr>
          <p:nvPr>
            <p:ph type="dt" idx="1"/>
          </p:nvPr>
        </p:nvSpPr>
        <p:spPr bwMode="auto">
          <a:xfrm>
            <a:off x="4024313" y="0"/>
            <a:ext cx="3074987" cy="511175"/>
          </a:xfrm>
          <a:prstGeom prst="rect">
            <a:avLst/>
          </a:prstGeom>
          <a:noFill/>
          <a:ln w="9525">
            <a:noFill/>
            <a:miter lim="800000"/>
            <a:headEnd/>
            <a:tailEnd/>
          </a:ln>
        </p:spPr>
        <p:txBody>
          <a:bodyPr vert="horz" wrap="square" lIns="94275" tIns="47137" rIns="94275" bIns="47137" numCol="1" anchor="t" anchorCtr="0" compatLnSpc="1">
            <a:prstTxWarp prst="textNoShape">
              <a:avLst/>
            </a:prstTxWarp>
          </a:bodyPr>
          <a:lstStyle>
            <a:lvl1pPr algn="r" defTabSz="941012">
              <a:spcBef>
                <a:spcPct val="0"/>
              </a:spcBef>
              <a:defRPr>
                <a:solidFill>
                  <a:schemeClr val="tx1"/>
                </a:solidFill>
                <a:latin typeface="Times New Roman" pitchFamily="18" charset="0"/>
                <a:cs typeface="Arial" charset="0"/>
              </a:defRPr>
            </a:lvl1pPr>
          </a:lstStyle>
          <a:p>
            <a:pPr>
              <a:defRPr/>
            </a:pPr>
            <a:endParaRPr lang="en-GB"/>
          </a:p>
        </p:txBody>
      </p:sp>
      <p:sp>
        <p:nvSpPr>
          <p:cNvPr id="40964" name="Rectangle 4"/>
          <p:cNvSpPr>
            <a:spLocks noGrp="1" noRot="1" noChangeAspect="1" noChangeArrowheads="1" noTextEdit="1"/>
          </p:cNvSpPr>
          <p:nvPr>
            <p:ph type="sldImg" idx="2"/>
          </p:nvPr>
        </p:nvSpPr>
        <p:spPr bwMode="auto">
          <a:xfrm>
            <a:off x="996950" y="769938"/>
            <a:ext cx="5111750" cy="38338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7738" y="4862513"/>
            <a:ext cx="5203825" cy="4602162"/>
          </a:xfrm>
          <a:prstGeom prst="rect">
            <a:avLst/>
          </a:prstGeom>
          <a:noFill/>
          <a:ln w="9525">
            <a:noFill/>
            <a:miter lim="800000"/>
            <a:headEnd/>
            <a:tailEnd/>
          </a:ln>
        </p:spPr>
        <p:txBody>
          <a:bodyPr vert="horz" wrap="square" lIns="94275" tIns="47137" rIns="94275" bIns="4713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4275" tIns="47137" rIns="94275" bIns="47137" numCol="1" anchor="b" anchorCtr="0" compatLnSpc="1">
            <a:prstTxWarp prst="textNoShape">
              <a:avLst/>
            </a:prstTxWarp>
          </a:bodyPr>
          <a:lstStyle>
            <a:lvl1pPr algn="l" defTabSz="941012">
              <a:spcBef>
                <a:spcPct val="0"/>
              </a:spcBef>
              <a:defRPr>
                <a:solidFill>
                  <a:schemeClr val="tx1"/>
                </a:solidFill>
                <a:latin typeface="Times New Roman" pitchFamily="18" charset="0"/>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p:spPr>
        <p:txBody>
          <a:bodyPr vert="horz" wrap="square" lIns="94275" tIns="47137" rIns="94275" bIns="47137" numCol="1" anchor="b" anchorCtr="0" compatLnSpc="1">
            <a:prstTxWarp prst="textNoShape">
              <a:avLst/>
            </a:prstTxWarp>
          </a:bodyPr>
          <a:lstStyle>
            <a:lvl1pPr algn="r" defTabSz="941012">
              <a:spcBef>
                <a:spcPct val="0"/>
              </a:spcBef>
              <a:defRPr>
                <a:solidFill>
                  <a:schemeClr val="tx1"/>
                </a:solidFill>
                <a:latin typeface="Times New Roman" pitchFamily="18" charset="0"/>
                <a:cs typeface="Arial" charset="0"/>
              </a:defRPr>
            </a:lvl1pPr>
          </a:lstStyle>
          <a:p>
            <a:pPr>
              <a:defRPr/>
            </a:pPr>
            <a:fld id="{F44AFE66-351E-495F-839B-38BD4BD8E95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39800"/>
            <a:fld id="{7C384588-C621-4F00-AE29-E029BEBC69F2}" type="slidenum">
              <a:rPr lang="en-GB" smtClean="0">
                <a:cs typeface="Arial" pitchFamily="34" charset="0"/>
              </a:rPr>
              <a:pPr defTabSz="939800"/>
              <a:t>1</a:t>
            </a:fld>
            <a:endParaRPr lang="en-GB" smtClean="0">
              <a:cs typeface="Arial" pitchFamily="34" charset="0"/>
            </a:endParaRPr>
          </a:p>
        </p:txBody>
      </p:sp>
      <p:sp>
        <p:nvSpPr>
          <p:cNvPr id="41987" name="Rectangle 2"/>
          <p:cNvSpPr>
            <a:spLocks noGrp="1" noRot="1" noChangeAspect="1" noChangeArrowheads="1" noTextEdit="1"/>
          </p:cNvSpPr>
          <p:nvPr>
            <p:ph type="sldImg"/>
          </p:nvPr>
        </p:nvSpPr>
        <p:spPr>
          <a:xfrm>
            <a:off x="996950" y="769938"/>
            <a:ext cx="5113338" cy="3835400"/>
          </a:xfrm>
          <a:solidFill>
            <a:srgbClr val="FFFFFF"/>
          </a:solidFill>
          <a:ln/>
        </p:spPr>
      </p:sp>
      <p:sp>
        <p:nvSpPr>
          <p:cNvPr id="41988" name="Rectangle 3"/>
          <p:cNvSpPr>
            <a:spLocks noGrp="1" noChangeArrowheads="1"/>
          </p:cNvSpPr>
          <p:nvPr>
            <p:ph type="body" idx="1"/>
          </p:nvPr>
        </p:nvSpPr>
        <p:spPr>
          <a:xfrm>
            <a:off x="949325" y="4862513"/>
            <a:ext cx="5200650" cy="4602162"/>
          </a:xfrm>
          <a:solidFill>
            <a:srgbClr val="FFFFFF"/>
          </a:solidFill>
          <a:ln>
            <a:solidFill>
              <a:srgbClr val="000000"/>
            </a:solidFill>
          </a:ln>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pPr defTabSz="939800"/>
            <a:fld id="{76BAE3AB-BC19-4720-AD63-8891BF6CFB0E}" type="slidenum">
              <a:rPr lang="en-US" altLang="zh-CN" smtClean="0">
                <a:cs typeface="Arial" pitchFamily="34" charset="0"/>
              </a:rPr>
              <a:pPr defTabSz="939800"/>
              <a:t>17</a:t>
            </a:fld>
            <a:endParaRPr lang="en-US" altLang="zh-CN"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p>
        </p:txBody>
      </p:sp>
      <p:sp>
        <p:nvSpPr>
          <p:cNvPr id="53252" name="Slide Number Placeholder 3"/>
          <p:cNvSpPr>
            <a:spLocks noGrp="1"/>
          </p:cNvSpPr>
          <p:nvPr>
            <p:ph type="sldNum" sz="quarter" idx="5"/>
          </p:nvPr>
        </p:nvSpPr>
        <p:spPr>
          <a:noFill/>
        </p:spPr>
        <p:txBody>
          <a:bodyPr/>
          <a:lstStyle/>
          <a:p>
            <a:pPr defTabSz="939800"/>
            <a:fld id="{87AA6C6C-934B-4897-8263-B25A0C304385}" type="slidenum">
              <a:rPr lang="en-US" smtClean="0">
                <a:cs typeface="Arial" pitchFamily="34" charset="0"/>
              </a:rPr>
              <a:pPr defTabSz="939800"/>
              <a:t>19</a:t>
            </a:fld>
            <a:endParaRPr lang="en-US"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2.0</a:t>
            </a:r>
          </a:p>
          <a:p>
            <a:r>
              <a:rPr lang="en-US" dirty="0" smtClean="0"/>
              <a:t>Value network</a:t>
            </a:r>
            <a:endParaRPr lang="en-US" dirty="0"/>
          </a:p>
        </p:txBody>
      </p:sp>
      <p:sp>
        <p:nvSpPr>
          <p:cNvPr id="4" name="Slide Number Placeholder 3"/>
          <p:cNvSpPr>
            <a:spLocks noGrp="1"/>
          </p:cNvSpPr>
          <p:nvPr>
            <p:ph type="sldNum" sz="quarter" idx="10"/>
          </p:nvPr>
        </p:nvSpPr>
        <p:spPr/>
        <p:txBody>
          <a:bodyPr/>
          <a:lstStyle/>
          <a:p>
            <a:pPr>
              <a:defRPr/>
            </a:pPr>
            <a:fld id="{F44AFE66-351E-495F-839B-38BD4BD8E955}" type="slidenum">
              <a:rPr lang="en-GB" smtClean="0"/>
              <a:pPr>
                <a:defRPr/>
              </a:pPr>
              <a:t>20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39800"/>
            <a:fld id="{AAEFC9C8-2CD6-45D0-8A08-4B32D207C8A3}" type="slidenum">
              <a:rPr lang="en-US" smtClean="0">
                <a:cs typeface="Arial" pitchFamily="34" charset="0"/>
              </a:rPr>
              <a:pPr defTabSz="939800"/>
              <a:t>21</a:t>
            </a:fld>
            <a:endParaRPr lang="en-US" smtClean="0">
              <a:cs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E4D17CE-3FF9-4F0E-8656-287C8DC18320}" type="slidenum">
              <a:rPr lang="fr-FR"/>
              <a:pPr/>
              <a:t>22</a:t>
            </a:fld>
            <a:endParaRPr lang="fr-FR"/>
          </a:p>
        </p:txBody>
      </p:sp>
      <p:sp>
        <p:nvSpPr>
          <p:cNvPr id="903170" name="Rectangle 7"/>
          <p:cNvSpPr txBox="1">
            <a:spLocks noGrp="1" noChangeArrowheads="1"/>
          </p:cNvSpPr>
          <p:nvPr/>
        </p:nvSpPr>
        <p:spPr bwMode="auto">
          <a:xfrm>
            <a:off x="4022441" y="9723210"/>
            <a:ext cx="3076860" cy="511403"/>
          </a:xfrm>
          <a:prstGeom prst="rect">
            <a:avLst/>
          </a:prstGeom>
          <a:noFill/>
          <a:ln w="9525">
            <a:noFill/>
            <a:miter lim="800000"/>
            <a:headEnd/>
            <a:tailEnd/>
          </a:ln>
        </p:spPr>
        <p:txBody>
          <a:bodyPr lIns="94580" tIns="47290" rIns="94580" bIns="47290" anchor="b"/>
          <a:lstStyle/>
          <a:p>
            <a:pPr algn="r" defTabSz="944579"/>
            <a:fld id="{F160534B-EF5D-4E94-A8DC-25C50426D25D}" type="slidenum">
              <a:rPr lang="fr-FR">
                <a:solidFill>
                  <a:schemeClr val="tx1"/>
                </a:solidFill>
                <a:latin typeface="Times New Roman" pitchFamily="18" charset="0"/>
              </a:rPr>
              <a:pPr algn="r" defTabSz="944579"/>
              <a:t>22</a:t>
            </a:fld>
            <a:endParaRPr lang="fr-FR" dirty="0">
              <a:solidFill>
                <a:schemeClr val="tx1"/>
              </a:solidFill>
              <a:latin typeface="Times New Roman" pitchFamily="18" charset="0"/>
            </a:endParaRPr>
          </a:p>
        </p:txBody>
      </p:sp>
      <p:sp>
        <p:nvSpPr>
          <p:cNvPr id="903171" name="Rectangle 2"/>
          <p:cNvSpPr>
            <a:spLocks noGrp="1" noRot="1" noChangeAspect="1" noChangeArrowheads="1" noTextEdit="1"/>
          </p:cNvSpPr>
          <p:nvPr>
            <p:ph type="sldImg"/>
          </p:nvPr>
        </p:nvSpPr>
        <p:spPr bwMode="auto">
          <a:xfrm>
            <a:off x="977900" y="787400"/>
            <a:ext cx="5143500" cy="3857625"/>
          </a:xfrm>
          <a:prstGeom prst="rect">
            <a:avLst/>
          </a:prstGeom>
          <a:solidFill>
            <a:srgbClr val="FFFFFF"/>
          </a:solidFill>
          <a:ln>
            <a:solidFill>
              <a:srgbClr val="000000"/>
            </a:solidFill>
            <a:miter lim="800000"/>
            <a:headEnd/>
            <a:tailEnd/>
          </a:ln>
        </p:spPr>
      </p:sp>
      <p:sp>
        <p:nvSpPr>
          <p:cNvPr id="903172" name="Rectangle 3"/>
          <p:cNvSpPr>
            <a:spLocks noGrp="1" noChangeArrowheads="1"/>
          </p:cNvSpPr>
          <p:nvPr>
            <p:ph type="body" idx="1"/>
          </p:nvPr>
        </p:nvSpPr>
        <p:spPr bwMode="auto">
          <a:xfrm>
            <a:off x="957172" y="4882028"/>
            <a:ext cx="5184957" cy="4565056"/>
          </a:xfrm>
          <a:prstGeom prst="rect">
            <a:avLst/>
          </a:prstGeom>
          <a:solidFill>
            <a:srgbClr val="FFFFFF"/>
          </a:solidFill>
          <a:ln>
            <a:solidFill>
              <a:srgbClr val="000000"/>
            </a:solidFill>
            <a:miter lim="800000"/>
            <a:headEnd/>
            <a:tailEnd/>
          </a:ln>
        </p:spPr>
        <p:txBody>
          <a:bodyPr lIns="94745" tIns="47372" rIns="94745" bIns="47372"/>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39800"/>
            <a:fld id="{CC44F4E2-5419-43E3-8077-949514E322B3}" type="slidenum">
              <a:rPr lang="en-US" smtClean="0">
                <a:cs typeface="Arial" pitchFamily="34" charset="0"/>
              </a:rPr>
              <a:pPr defTabSz="939800"/>
              <a:t>24</a:t>
            </a:fld>
            <a:endParaRPr lang="en-US" smtClean="0">
              <a:cs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latin typeface="Times New Roman" pitchFamily="18" charset="0"/>
                <a:ea typeface="+mn-ea"/>
                <a:cs typeface="+mn-cs"/>
              </a:rPr>
              <a:t>重新用新的理念，新的武器，新的做法还审视现有问题的话，我们又有一番感受。</a:t>
            </a:r>
            <a:endParaRPr lang="en-US" altLang="zh-CN"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latin typeface="Times New Roman" pitchFamily="18" charset="0"/>
                <a:ea typeface="+mn-ea"/>
                <a:cs typeface="+mn-cs"/>
              </a:rPr>
              <a:t>前喻文化，知识驱动，开放交融为主题的未来社会</a:t>
            </a:r>
            <a:r>
              <a:rPr lang="en-US" altLang="zh-CN" sz="1200" kern="1200" dirty="0" smtClean="0">
                <a:solidFill>
                  <a:schemeClr val="tx1"/>
                </a:solidFill>
                <a:latin typeface="Times New Roman" pitchFamily="18" charset="0"/>
                <a:ea typeface="+mn-ea"/>
                <a:cs typeface="+mn-cs"/>
              </a:rPr>
              <a:t>…</a:t>
            </a:r>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endParaRPr lang="en-US" dirty="0" smtClean="0"/>
          </a:p>
        </p:txBody>
      </p:sp>
      <p:sp>
        <p:nvSpPr>
          <p:cNvPr id="49156" name="Slide Number Placeholder 3"/>
          <p:cNvSpPr>
            <a:spLocks noGrp="1"/>
          </p:cNvSpPr>
          <p:nvPr>
            <p:ph type="sldNum" sz="quarter" idx="5"/>
          </p:nvPr>
        </p:nvSpPr>
        <p:spPr>
          <a:noFill/>
        </p:spPr>
        <p:txBody>
          <a:bodyPr/>
          <a:lstStyle/>
          <a:p>
            <a:pPr defTabSz="939800"/>
            <a:fld id="{AE4D4196-FE3B-4E96-B88D-DF1B60B382D1}" type="slidenum">
              <a:rPr lang="en-GB" smtClean="0">
                <a:cs typeface="Arial" pitchFamily="34" charset="0"/>
              </a:rPr>
              <a:pPr defTabSz="939800"/>
              <a:t>25</a:t>
            </a:fld>
            <a:endParaRPr lang="en-GB"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39800"/>
            <a:fld id="{48F487FA-1B19-4050-A7A9-3FA023706095}" type="slidenum">
              <a:rPr lang="en-US" smtClean="0">
                <a:latin typeface="Calibri" pitchFamily="34" charset="0"/>
                <a:cs typeface="Arial" pitchFamily="34" charset="0"/>
              </a:rPr>
              <a:pPr defTabSz="939800"/>
              <a:t>26</a:t>
            </a:fld>
            <a:endParaRPr lang="en-US" smtClean="0">
              <a:latin typeface="Calibri" pitchFamily="34" charset="0"/>
              <a:cs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spcBef>
                <a:spcPct val="0"/>
              </a:spcBef>
            </a:pPr>
            <a:endParaRPr lang="en-US" smtClean="0"/>
          </a:p>
        </p:txBody>
      </p:sp>
      <p:sp>
        <p:nvSpPr>
          <p:cNvPr id="59397" name="Footer Placeholder 4"/>
          <p:cNvSpPr>
            <a:spLocks noGrp="1"/>
          </p:cNvSpPr>
          <p:nvPr>
            <p:ph type="ftr" sz="quarter" idx="4"/>
          </p:nvPr>
        </p:nvSpPr>
        <p:spPr>
          <a:noFill/>
        </p:spPr>
        <p:txBody>
          <a:bodyPr/>
          <a:lstStyle/>
          <a:p>
            <a:pPr defTabSz="939800"/>
            <a:r>
              <a:rPr lang="en-US" smtClean="0">
                <a:latin typeface="Calibri" pitchFamily="34" charset="0"/>
                <a:cs typeface="Arial" pitchFamily="34" charset="0"/>
              </a:rPr>
              <a:t>(c) E. Rolland, 2008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39800"/>
            <a:fld id="{BA601DDA-05C2-40A3-B163-D5C5009E1376}" type="slidenum">
              <a:rPr lang="en-US" smtClean="0">
                <a:latin typeface="Calibri" pitchFamily="34" charset="0"/>
                <a:cs typeface="Arial" pitchFamily="34" charset="0"/>
              </a:rPr>
              <a:pPr defTabSz="939800"/>
              <a:t>27</a:t>
            </a:fld>
            <a:endParaRPr lang="en-US" smtClean="0">
              <a:latin typeface="Calibri" pitchFamily="34" charset="0"/>
              <a:cs typeface="Arial" pitchFamily="34" charset="0"/>
            </a:endParaRPr>
          </a:p>
        </p:txBody>
      </p:sp>
      <p:sp>
        <p:nvSpPr>
          <p:cNvPr id="60419" name="Rectangle 2"/>
          <p:cNvSpPr>
            <a:spLocks noGrp="1" noRot="1" noChangeAspect="1" noChangeArrowheads="1" noTextEdit="1"/>
          </p:cNvSpPr>
          <p:nvPr>
            <p:ph type="sldImg"/>
          </p:nvPr>
        </p:nvSpPr>
        <p:spPr>
          <a:xfrm>
            <a:off x="992188" y="766763"/>
            <a:ext cx="5116512" cy="3838575"/>
          </a:xfrm>
          <a:ln/>
        </p:spPr>
      </p:sp>
      <p:sp>
        <p:nvSpPr>
          <p:cNvPr id="60420" name="Rectangle 3"/>
          <p:cNvSpPr>
            <a:spLocks noGrp="1" noChangeArrowheads="1"/>
          </p:cNvSpPr>
          <p:nvPr>
            <p:ph type="body" idx="1"/>
          </p:nvPr>
        </p:nvSpPr>
        <p:spPr>
          <a:noFill/>
          <a:ln/>
        </p:spPr>
        <p:txBody>
          <a:bodyPr/>
          <a:lstStyle/>
          <a:p>
            <a:pPr marL="227013" indent="-227013" eaLnBrk="1" hangingPunct="1">
              <a:spcBef>
                <a:spcPct val="0"/>
              </a:spcBef>
            </a:pPr>
            <a:r>
              <a:rPr lang="en-US" smtClean="0"/>
              <a:t>This shift within Microsoft demonstrates that even the largest “traditional” product-based company is immune to the service economy evolution, even if they are high-tech. </a:t>
            </a:r>
          </a:p>
          <a:p>
            <a:pPr marL="227013" indent="-227013" eaLnBrk="1" hangingPunct="1">
              <a:spcBef>
                <a:spcPct val="0"/>
              </a:spcBef>
            </a:pPr>
            <a:endParaRPr lang="en-US" smtClean="0"/>
          </a:p>
        </p:txBody>
      </p:sp>
      <p:sp>
        <p:nvSpPr>
          <p:cNvPr id="60421" name="Footer Placeholder 4"/>
          <p:cNvSpPr>
            <a:spLocks noGrp="1"/>
          </p:cNvSpPr>
          <p:nvPr>
            <p:ph type="ftr" sz="quarter" idx="4"/>
          </p:nvPr>
        </p:nvSpPr>
        <p:spPr>
          <a:noFill/>
        </p:spPr>
        <p:txBody>
          <a:bodyPr/>
          <a:lstStyle/>
          <a:p>
            <a:pPr defTabSz="939800"/>
            <a:r>
              <a:rPr lang="en-US" smtClean="0">
                <a:latin typeface="Calibri" pitchFamily="34" charset="0"/>
                <a:cs typeface="Arial" pitchFamily="34" charset="0"/>
              </a:rPr>
              <a:t>(c) E. Rolland, 2008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39800"/>
            <a:fld id="{ACAC30C2-3AAC-4200-B3C2-5F930AA1D242}" type="slidenum">
              <a:rPr lang="en-US" smtClean="0">
                <a:latin typeface="Calibri" pitchFamily="34" charset="0"/>
                <a:cs typeface="Arial" pitchFamily="34" charset="0"/>
              </a:rPr>
              <a:pPr defTabSz="939800"/>
              <a:t>28</a:t>
            </a:fld>
            <a:endParaRPr lang="en-US" smtClean="0">
              <a:latin typeface="Calibri" pitchFamily="34" charset="0"/>
              <a:cs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spcBef>
                <a:spcPct val="0"/>
              </a:spcBef>
              <a:buFontTx/>
              <a:buChar char="•"/>
            </a:pPr>
            <a:endParaRPr lang="en-US" smtClean="0"/>
          </a:p>
        </p:txBody>
      </p:sp>
      <p:sp>
        <p:nvSpPr>
          <p:cNvPr id="62469" name="Footer Placeholder 4"/>
          <p:cNvSpPr>
            <a:spLocks noGrp="1"/>
          </p:cNvSpPr>
          <p:nvPr>
            <p:ph type="ftr" sz="quarter" idx="4"/>
          </p:nvPr>
        </p:nvSpPr>
        <p:spPr>
          <a:noFill/>
        </p:spPr>
        <p:txBody>
          <a:bodyPr/>
          <a:lstStyle/>
          <a:p>
            <a:pPr defTabSz="939800"/>
            <a:r>
              <a:rPr lang="en-US" smtClean="0">
                <a:latin typeface="Calibri" pitchFamily="34" charset="0"/>
                <a:cs typeface="Arial" pitchFamily="34" charset="0"/>
              </a:rPr>
              <a:t>(c) E. Rolland, 2008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024313" y="9723438"/>
            <a:ext cx="3074987" cy="511175"/>
          </a:xfrm>
          <a:prstGeom prst="rect">
            <a:avLst/>
          </a:prstGeom>
          <a:noFill/>
          <a:ln w="9525">
            <a:noFill/>
            <a:miter lim="800000"/>
            <a:headEnd/>
            <a:tailEnd/>
          </a:ln>
        </p:spPr>
        <p:txBody>
          <a:bodyPr lIns="94275" tIns="47137" rIns="94275" bIns="47137" anchor="b"/>
          <a:lstStyle/>
          <a:p>
            <a:pPr algn="r" defTabSz="939800">
              <a:spcBef>
                <a:spcPct val="0"/>
              </a:spcBef>
            </a:pPr>
            <a:fld id="{373632D2-2739-4F61-8C2D-0D48251D3089}" type="slidenum">
              <a:rPr lang="en-GB">
                <a:solidFill>
                  <a:schemeClr val="tx1"/>
                </a:solidFill>
                <a:latin typeface="Times New Roman" pitchFamily="18" charset="0"/>
              </a:rPr>
              <a:pPr algn="r" defTabSz="939800">
                <a:spcBef>
                  <a:spcPct val="0"/>
                </a:spcBef>
              </a:pPr>
              <a:t>2</a:t>
            </a:fld>
            <a:endParaRPr lang="en-GB">
              <a:solidFill>
                <a:schemeClr val="tx1"/>
              </a:solidFill>
              <a:latin typeface="Times New Roman" pitchFamily="18" charset="0"/>
            </a:endParaRPr>
          </a:p>
        </p:txBody>
      </p:sp>
      <p:sp>
        <p:nvSpPr>
          <p:cNvPr id="44035" name="Rectangle 2"/>
          <p:cNvSpPr>
            <a:spLocks noGrp="1" noRot="1" noChangeAspect="1" noChangeArrowheads="1" noTextEdit="1"/>
          </p:cNvSpPr>
          <p:nvPr>
            <p:ph type="sldImg"/>
          </p:nvPr>
        </p:nvSpPr>
        <p:spPr>
          <a:xfrm>
            <a:off x="1001713" y="769938"/>
            <a:ext cx="5114925" cy="3835400"/>
          </a:xfrm>
          <a:solidFill>
            <a:srgbClr val="FFFFFF"/>
          </a:solidFill>
          <a:ln/>
        </p:spPr>
      </p:sp>
      <p:sp>
        <p:nvSpPr>
          <p:cNvPr id="44036" name="Rectangle 3"/>
          <p:cNvSpPr>
            <a:spLocks noGrp="1" noChangeArrowheads="1"/>
          </p:cNvSpPr>
          <p:nvPr>
            <p:ph type="body" idx="1"/>
          </p:nvPr>
        </p:nvSpPr>
        <p:spPr>
          <a:xfrm>
            <a:off x="947738" y="4864100"/>
            <a:ext cx="5203825" cy="4600575"/>
          </a:xfrm>
          <a:solidFill>
            <a:srgbClr val="FFFFFF"/>
          </a:solidFill>
          <a:ln>
            <a:solidFill>
              <a:srgbClr val="000000"/>
            </a:solidFill>
          </a:ln>
        </p:spPr>
        <p:txBody>
          <a:bodyPr lIns="93864" tIns="46931" rIns="93864" bIns="46931"/>
          <a:lstStyle/>
          <a:p>
            <a:r>
              <a:rPr lang="zh-CN" altLang="en-US" sz="1200" kern="1200" dirty="0" smtClean="0">
                <a:solidFill>
                  <a:schemeClr val="tx1"/>
                </a:solidFill>
                <a:latin typeface="Times New Roman" pitchFamily="18" charset="0"/>
                <a:ea typeface="+mn-ea"/>
                <a:cs typeface="+mn-cs"/>
              </a:rPr>
              <a:t>多年来，泰雷兹集团在世界</a:t>
            </a:r>
            <a:r>
              <a:rPr lang="en-US" sz="1200" kern="1200" dirty="0" smtClean="0">
                <a:solidFill>
                  <a:schemeClr val="tx1"/>
                </a:solidFill>
                <a:latin typeface="Times New Roman" pitchFamily="18" charset="0"/>
                <a:ea typeface="+mn-ea"/>
                <a:cs typeface="+mn-cs"/>
              </a:rPr>
              <a:t>60</a:t>
            </a:r>
            <a:r>
              <a:rPr lang="zh-CN" altLang="en-US" sz="1200" kern="1200" dirty="0" smtClean="0">
                <a:solidFill>
                  <a:schemeClr val="tx1"/>
                </a:solidFill>
                <a:latin typeface="Times New Roman" pitchFamily="18" charset="0"/>
                <a:ea typeface="+mn-ea"/>
                <a:cs typeface="+mn-cs"/>
              </a:rPr>
              <a:t>余个国家的百余个顶级交通运营商和政府部门的长期合作中，不仅为当地交通建设贡献了世界领先的技术产品，也乐于与我们的客户和合作伙伴探讨变革，总结得失。我们很自豪，作为奠基人参与了如伽利略，欧洲列车控制系统，非接触式智能卡等一系列智能交通相关的产业革命。</a:t>
            </a:r>
            <a:endParaRPr lang="en-US" sz="1200" kern="1200" dirty="0">
              <a:solidFill>
                <a:schemeClr val="tx1"/>
              </a:solidFill>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39800"/>
            <a:fld id="{346CF04D-3C1E-4C16-AAE8-49D0495ADCA2}" type="slidenum">
              <a:rPr lang="en-US" smtClean="0">
                <a:latin typeface="Calibri" pitchFamily="34" charset="0"/>
                <a:cs typeface="Arial" pitchFamily="34" charset="0"/>
              </a:rPr>
              <a:pPr defTabSz="939800"/>
              <a:t>29</a:t>
            </a:fld>
            <a:endParaRPr lang="en-US" smtClean="0">
              <a:latin typeface="Calibri" pitchFamily="34" charset="0"/>
              <a:cs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spcBef>
                <a:spcPct val="0"/>
              </a:spcBef>
            </a:pPr>
            <a:r>
              <a:rPr lang="en-US" sz="1000" smtClean="0"/>
              <a:t>Essentially, we’ve seen a shift from one-time large purchases at the center of the economy, to smaller, continuous revenue streams derived from services as the key.</a:t>
            </a:r>
          </a:p>
        </p:txBody>
      </p:sp>
      <p:sp>
        <p:nvSpPr>
          <p:cNvPr id="61445" name="Footer Placeholder 4"/>
          <p:cNvSpPr>
            <a:spLocks noGrp="1"/>
          </p:cNvSpPr>
          <p:nvPr>
            <p:ph type="ftr" sz="quarter" idx="4"/>
          </p:nvPr>
        </p:nvSpPr>
        <p:spPr>
          <a:noFill/>
        </p:spPr>
        <p:txBody>
          <a:bodyPr/>
          <a:lstStyle/>
          <a:p>
            <a:pPr defTabSz="939800"/>
            <a:r>
              <a:rPr lang="en-US" smtClean="0">
                <a:latin typeface="Calibri" pitchFamily="34" charset="0"/>
                <a:cs typeface="Arial" pitchFamily="34" charset="0"/>
              </a:rPr>
              <a:t>(c) E. Rolland, 2008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pPr defTabSz="939800"/>
            <a:fld id="{E38F5128-B2CF-4316-B9BA-44BC461C7A27}" type="slidenum">
              <a:rPr lang="en-US" altLang="zh-CN" smtClean="0">
                <a:cs typeface="Arial" pitchFamily="34" charset="0"/>
              </a:rPr>
              <a:pPr defTabSz="939800"/>
              <a:t>30</a:t>
            </a:fld>
            <a:endParaRPr lang="en-US" altLang="zh-CN"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err="1" smtClean="0"/>
              <a:t>R&amp;d</a:t>
            </a:r>
            <a:r>
              <a:rPr lang="en-US" dirty="0" smtClean="0"/>
              <a:t> partnerships</a:t>
            </a:r>
            <a:r>
              <a:rPr lang="en-US" baseline="0" dirty="0" smtClean="0"/>
              <a:t> with </a:t>
            </a:r>
            <a:r>
              <a:rPr lang="en-US" baseline="0" dirty="0" err="1" smtClean="0"/>
              <a:t>chinese</a:t>
            </a:r>
            <a:r>
              <a:rPr lang="en-US" baseline="0" dirty="0" smtClean="0"/>
              <a:t> leading…</a:t>
            </a:r>
          </a:p>
          <a:p>
            <a:r>
              <a:rPr lang="en-US" baseline="0" dirty="0" smtClean="0"/>
              <a:t>First </a:t>
            </a:r>
            <a:r>
              <a:rPr lang="en-US" baseline="0" dirty="0" err="1" smtClean="0"/>
              <a:t>chinese</a:t>
            </a:r>
            <a:r>
              <a:rPr lang="en-US" baseline="0" dirty="0" smtClean="0"/>
              <a:t> 863 program award to foreign company for the technical excellence</a:t>
            </a:r>
          </a:p>
          <a:p>
            <a:r>
              <a:rPr lang="en-US" baseline="0" dirty="0" smtClean="0"/>
              <a:t>Open collaboration and innovation</a:t>
            </a:r>
            <a:endParaRPr lang="en-US" dirty="0" smtClean="0"/>
          </a:p>
        </p:txBody>
      </p:sp>
      <p:sp>
        <p:nvSpPr>
          <p:cNvPr id="43012" name="Slide Number Placeholder 3"/>
          <p:cNvSpPr>
            <a:spLocks noGrp="1"/>
          </p:cNvSpPr>
          <p:nvPr>
            <p:ph type="sldNum" sz="quarter" idx="5"/>
          </p:nvPr>
        </p:nvSpPr>
        <p:spPr>
          <a:noFill/>
        </p:spPr>
        <p:txBody>
          <a:bodyPr/>
          <a:lstStyle/>
          <a:p>
            <a:pPr defTabSz="939800"/>
            <a:fld id="{68D52A61-BC87-4286-9484-17D68724D7FC}" type="slidenum">
              <a:rPr lang="en-GB" smtClean="0">
                <a:cs typeface="Arial" pitchFamily="34" charset="0"/>
              </a:rPr>
              <a:pPr defTabSz="939800"/>
              <a:t>31</a:t>
            </a:fld>
            <a:endParaRPr lang="en-GB"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xfrm>
            <a:off x="946150" y="4862513"/>
            <a:ext cx="5207000" cy="4602162"/>
          </a:xfrm>
          <a:solidFill>
            <a:srgbClr val="FFFFFF"/>
          </a:solidFill>
          <a:ln>
            <a:solidFill>
              <a:srgbClr val="000000"/>
            </a:solidFill>
          </a:ln>
        </p:spPr>
        <p:txBody>
          <a:bodyPr lIns="94749" tIns="47374" rIns="94749" bIns="47374"/>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latin typeface="Times New Roman" pitchFamily="18" charset="0"/>
                <a:ea typeface="+mn-ea"/>
                <a:cs typeface="+mn-cs"/>
              </a:rPr>
              <a:t>云计算是计算机领域的第三次大的技术变革。第一次变革是上世纪</a:t>
            </a:r>
            <a:r>
              <a:rPr lang="en-US" sz="1200" kern="1200" dirty="0" smtClean="0">
                <a:solidFill>
                  <a:schemeClr val="tx1"/>
                </a:solidFill>
                <a:latin typeface="Times New Roman" pitchFamily="18" charset="0"/>
                <a:ea typeface="+mn-ea"/>
                <a:cs typeface="+mn-cs"/>
              </a:rPr>
              <a:t>80-90</a:t>
            </a:r>
            <a:r>
              <a:rPr lang="zh-CN" altLang="en-US" sz="1200" kern="1200" dirty="0" smtClean="0">
                <a:solidFill>
                  <a:schemeClr val="tx1"/>
                </a:solidFill>
                <a:latin typeface="Times New Roman" pitchFamily="18" charset="0"/>
                <a:ea typeface="+mn-ea"/>
                <a:cs typeface="+mn-cs"/>
              </a:rPr>
              <a:t>年代个人计算机的普及，这次变革将计算机的应用从研究和专业领域带入到广大的企业 和个人应用领域，大大帮助企业和个人大幅度提高了生产效率，产生了一批伟大的公司，比如：微软，</a:t>
            </a:r>
            <a:r>
              <a:rPr lang="en-US" sz="1200" kern="1200" dirty="0" err="1" smtClean="0">
                <a:solidFill>
                  <a:schemeClr val="tx1"/>
                </a:solidFill>
                <a:latin typeface="Times New Roman" pitchFamily="18" charset="0"/>
                <a:ea typeface="+mn-ea"/>
                <a:cs typeface="+mn-cs"/>
              </a:rPr>
              <a:t>Oracal</a:t>
            </a:r>
            <a:r>
              <a:rPr lang="zh-CN" altLang="en-US" sz="1200" kern="1200" dirty="0" smtClean="0">
                <a:solidFill>
                  <a:schemeClr val="tx1"/>
                </a:solidFill>
                <a:latin typeface="Times New Roman" pitchFamily="18" charset="0"/>
                <a:ea typeface="+mn-ea"/>
                <a:cs typeface="+mn-cs"/>
              </a:rPr>
              <a:t>，</a:t>
            </a:r>
            <a:r>
              <a:rPr lang="en-US" sz="1200" kern="1200" dirty="0" smtClean="0">
                <a:solidFill>
                  <a:schemeClr val="tx1"/>
                </a:solidFill>
                <a:latin typeface="Times New Roman" pitchFamily="18" charset="0"/>
                <a:ea typeface="+mn-ea"/>
                <a:cs typeface="+mn-cs"/>
              </a:rPr>
              <a:t>SAP</a:t>
            </a:r>
            <a:r>
              <a:rPr lang="zh-CN" altLang="en-US" sz="1200" kern="1200" dirty="0" smtClean="0">
                <a:solidFill>
                  <a:schemeClr val="tx1"/>
                </a:solidFill>
                <a:latin typeface="Times New Roman" pitchFamily="18" charset="0"/>
                <a:ea typeface="+mn-ea"/>
                <a:cs typeface="+mn-cs"/>
              </a:rPr>
              <a:t>，惠普，戴尔，联想等等。第二次变革 是最近</a:t>
            </a:r>
            <a:r>
              <a:rPr lang="en-US" sz="1200" kern="1200" dirty="0" smtClean="0">
                <a:solidFill>
                  <a:schemeClr val="tx1"/>
                </a:solidFill>
                <a:latin typeface="Times New Roman" pitchFamily="18" charset="0"/>
                <a:ea typeface="+mn-ea"/>
                <a:cs typeface="+mn-cs"/>
              </a:rPr>
              <a:t>10</a:t>
            </a:r>
            <a:r>
              <a:rPr lang="zh-CN" altLang="en-US" sz="1200" kern="1200" dirty="0" smtClean="0">
                <a:solidFill>
                  <a:schemeClr val="tx1"/>
                </a:solidFill>
                <a:latin typeface="Times New Roman" pitchFamily="18" charset="0"/>
                <a:ea typeface="+mn-ea"/>
                <a:cs typeface="+mn-cs"/>
              </a:rPr>
              <a:t>年互联网的普及，这次变革将数以亿万计的信息孤岛汇集成国际互联网，大幅度扩展了人类知识共享和交流沟通。产生了一批伟大的互联网公司，比 如：</a:t>
            </a:r>
            <a:r>
              <a:rPr lang="en-US" sz="1200" kern="1200" dirty="0" smtClean="0">
                <a:solidFill>
                  <a:schemeClr val="tx1"/>
                </a:solidFill>
                <a:latin typeface="Times New Roman" pitchFamily="18" charset="0"/>
                <a:ea typeface="+mn-ea"/>
                <a:cs typeface="+mn-cs"/>
              </a:rPr>
              <a:t>Google</a:t>
            </a:r>
            <a:r>
              <a:rPr lang="zh-CN" altLang="en-US" sz="1200" kern="1200" dirty="0" smtClean="0">
                <a:solidFill>
                  <a:schemeClr val="tx1"/>
                </a:solidFill>
                <a:latin typeface="Times New Roman" pitchFamily="18" charset="0"/>
                <a:ea typeface="+mn-ea"/>
                <a:cs typeface="+mn-cs"/>
              </a:rPr>
              <a:t>，</a:t>
            </a:r>
            <a:r>
              <a:rPr lang="en-US" sz="1200" kern="1200" dirty="0" smtClean="0">
                <a:solidFill>
                  <a:schemeClr val="tx1"/>
                </a:solidFill>
                <a:latin typeface="Times New Roman" pitchFamily="18" charset="0"/>
                <a:ea typeface="+mn-ea"/>
                <a:cs typeface="+mn-cs"/>
              </a:rPr>
              <a:t>Amazon</a:t>
            </a:r>
            <a:r>
              <a:rPr lang="zh-CN" altLang="en-US" sz="1200" kern="1200" dirty="0" smtClean="0">
                <a:solidFill>
                  <a:schemeClr val="tx1"/>
                </a:solidFill>
                <a:latin typeface="Times New Roman" pitchFamily="18" charset="0"/>
                <a:ea typeface="+mn-ea"/>
                <a:cs typeface="+mn-cs"/>
              </a:rPr>
              <a:t>，百度，阿里巴巴等等。云计算在前两次变革的基础上，将更进一步解放社会生产力，通过大规模的集群服务，全世界的计算机用 户将更好地共享计算机的计算资源、存储资源等等，甚至改变信息化的运营模式并减少能源消耗。从当前的形式来看，引导这次变革的主要是</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Google,ZOHO,Salesforce</a:t>
            </a:r>
            <a:r>
              <a:rPr lang="zh-CN" altLang="en-US" sz="1200" kern="1200" dirty="0" smtClean="0">
                <a:solidFill>
                  <a:schemeClr val="tx1"/>
                </a:solidFill>
                <a:latin typeface="Times New Roman" pitchFamily="18" charset="0"/>
                <a:ea typeface="+mn-ea"/>
                <a:cs typeface="+mn-cs"/>
              </a:rPr>
              <a:t>等等公司。</a:t>
            </a:r>
            <a:endParaRPr lang="en-US"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F44AFE66-351E-495F-839B-38BD4BD8E955}" type="slidenum">
              <a:rPr lang="en-GB" smtClean="0"/>
              <a:pPr>
                <a:defRPr/>
              </a:pPr>
              <a:t>33</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39800"/>
            <a:fld id="{D5676DD4-E106-4EF7-9507-7400BAF1FCE4}" type="slidenum">
              <a:rPr lang="fr-FR" smtClean="0">
                <a:cs typeface="Arial" pitchFamily="34" charset="0"/>
              </a:rPr>
              <a:pPr defTabSz="939800"/>
              <a:t>35</a:t>
            </a:fld>
            <a:endParaRPr lang="fr-FR" smtClean="0">
              <a:cs typeface="Arial" pitchFamily="34" charset="0"/>
            </a:endParaRPr>
          </a:p>
        </p:txBody>
      </p:sp>
      <p:sp>
        <p:nvSpPr>
          <p:cNvPr id="66563" name="Rectangle 2"/>
          <p:cNvSpPr>
            <a:spLocks noGrp="1" noRot="1" noChangeAspect="1" noChangeArrowheads="1" noTextEdit="1"/>
          </p:cNvSpPr>
          <p:nvPr>
            <p:ph type="sldImg"/>
          </p:nvPr>
        </p:nvSpPr>
        <p:spPr>
          <a:xfrm>
            <a:off x="990600" y="765175"/>
            <a:ext cx="5119688" cy="3838575"/>
          </a:xfrm>
          <a:ln/>
        </p:spPr>
      </p:sp>
      <p:sp>
        <p:nvSpPr>
          <p:cNvPr id="66564" name="Rectangle 3"/>
          <p:cNvSpPr>
            <a:spLocks noGrp="1" noChangeArrowheads="1"/>
          </p:cNvSpPr>
          <p:nvPr>
            <p:ph type="body" idx="1"/>
          </p:nvPr>
        </p:nvSpPr>
        <p:spPr>
          <a:xfrm>
            <a:off x="709613" y="4860925"/>
            <a:ext cx="5680075" cy="4608513"/>
          </a:xfrm>
          <a:noFill/>
          <a:ln/>
        </p:spPr>
        <p:txBody>
          <a:bodyPr/>
          <a:lstStyle/>
          <a:p>
            <a:r>
              <a:rPr lang="en-US" b="1" dirty="0" smtClean="0"/>
              <a:t>10 Open Computing: Staying…..Open for Business</a:t>
            </a:r>
            <a:endParaRPr lang="en-US" dirty="0" smtClean="0"/>
          </a:p>
          <a:p>
            <a:r>
              <a:rPr lang="en-US" dirty="0" smtClean="0"/>
              <a:t>Open standards, open architectures and open source software can all move a company’s systems to greater degrees of flexibility, resilience maximizing freedom of action.  Adopting open technologies is not the only way to address business needs, and in some limited cases, may not always be the most expedient. However, there is little doubt that software technology will continue to move from closed, proprietary base infrastructure to open, standardized platforms, allowing software innovation to take place higher up the software stack.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39800"/>
            <a:fld id="{AB398519-ECA0-4058-A0C2-0F7F4147D0BE}" type="slidenum">
              <a:rPr lang="fr-FR" smtClean="0">
                <a:cs typeface="Arial" pitchFamily="34" charset="0"/>
              </a:rPr>
              <a:pPr defTabSz="939800"/>
              <a:t>36</a:t>
            </a:fld>
            <a:endParaRPr lang="fr-FR" smtClean="0">
              <a:cs typeface="Arial" pitchFamily="34" charset="0"/>
            </a:endParaRPr>
          </a:p>
        </p:txBody>
      </p:sp>
      <p:sp>
        <p:nvSpPr>
          <p:cNvPr id="67587" name="Rectangle 2"/>
          <p:cNvSpPr>
            <a:spLocks noGrp="1" noRot="1" noChangeAspect="1" noChangeArrowheads="1" noTextEdit="1"/>
          </p:cNvSpPr>
          <p:nvPr>
            <p:ph type="sldImg"/>
          </p:nvPr>
        </p:nvSpPr>
        <p:spPr>
          <a:xfrm>
            <a:off x="995363" y="771525"/>
            <a:ext cx="5114925" cy="3835400"/>
          </a:xfrm>
          <a:solidFill>
            <a:srgbClr val="FFFFFF"/>
          </a:solidFill>
          <a:ln/>
        </p:spPr>
      </p:sp>
      <p:sp>
        <p:nvSpPr>
          <p:cNvPr id="67588" name="Rectangle 3"/>
          <p:cNvSpPr>
            <a:spLocks noGrp="1" noChangeArrowheads="1"/>
          </p:cNvSpPr>
          <p:nvPr>
            <p:ph type="body" idx="1"/>
          </p:nvPr>
        </p:nvSpPr>
        <p:spPr>
          <a:xfrm>
            <a:off x="947738" y="4862513"/>
            <a:ext cx="5203825" cy="4600575"/>
          </a:xfrm>
          <a:solidFill>
            <a:srgbClr val="FFFFFF"/>
          </a:solidFill>
          <a:ln>
            <a:solidFill>
              <a:srgbClr val="000000"/>
            </a:solid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4024313" y="9721850"/>
            <a:ext cx="3074987" cy="512763"/>
          </a:xfrm>
          <a:prstGeom prst="rect">
            <a:avLst/>
          </a:prstGeom>
          <a:noFill/>
          <a:ln w="9525">
            <a:noFill/>
            <a:miter lim="800000"/>
            <a:headEnd/>
            <a:tailEnd/>
          </a:ln>
        </p:spPr>
        <p:txBody>
          <a:bodyPr lIns="94454" tIns="47226" rIns="94454" bIns="47226" anchor="b"/>
          <a:lstStyle/>
          <a:p>
            <a:pPr algn="r" defTabSz="941388">
              <a:spcBef>
                <a:spcPct val="0"/>
              </a:spcBef>
            </a:pPr>
            <a:fld id="{D1801815-FA36-4A2E-8A88-CE02D6BE61DE}" type="slidenum">
              <a:rPr lang="en-GB">
                <a:solidFill>
                  <a:schemeClr val="tx1"/>
                </a:solidFill>
                <a:latin typeface="Times New Roman" pitchFamily="18" charset="0"/>
              </a:rPr>
              <a:pPr algn="r" defTabSz="941388">
                <a:spcBef>
                  <a:spcPct val="0"/>
                </a:spcBef>
              </a:pPr>
              <a:t>3</a:t>
            </a:fld>
            <a:endParaRPr lang="en-GB">
              <a:solidFill>
                <a:schemeClr val="tx1"/>
              </a:solidFill>
              <a:latin typeface="Times New Roman" pitchFamily="18"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lIns="95024" tIns="47511" rIns="95024" bIns="47511"/>
          <a:lstStyle/>
          <a:p>
            <a:r>
              <a:rPr lang="zh-CN" altLang="en-US" dirty="0" smtClean="0"/>
              <a:t>正如刚才</a:t>
            </a:r>
            <a:r>
              <a:rPr lang="en-US" dirty="0" err="1" smtClean="0"/>
              <a:t>Yannick</a:t>
            </a:r>
            <a:r>
              <a:rPr lang="zh-CN" altLang="en-US" dirty="0" smtClean="0"/>
              <a:t>在其精彩演讲中所提到的一样，我们正处在一个充满变革和创新的年代，交通作为城市发展的中枢环节，更加面临着前所未有的挑战。我觉得我们的中华文明真的特别伟大，“衣食住行”四个字清楚地预见了无论时代如何发展，出行永远是社会发展的“主线”之一。同样，要是我们参考一下中医理论，“通则不痛，通则不痛”更是可以形象地比喻现在我们所面临的迷局。交通问题越来越成为城市发展的心病。。。</a:t>
            </a:r>
            <a:endParaRPr lang="en-US" dirty="0" smtClean="0"/>
          </a:p>
          <a:p>
            <a:r>
              <a:rPr lang="zh-CN" altLang="en-US" dirty="0" smtClean="0"/>
              <a:t>如何理解现实危机？</a:t>
            </a:r>
            <a:endParaRPr lang="en-US" dirty="0" smtClean="0"/>
          </a:p>
          <a:p>
            <a:endParaRPr lang="en-GB" dirty="0" smtClean="0"/>
          </a:p>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solidFill>
            <a:srgbClr val="FFFFFF"/>
          </a:solidFill>
          <a:ln/>
        </p:spPr>
      </p:sp>
      <p:sp>
        <p:nvSpPr>
          <p:cNvPr id="46083" name="Rectangle 3"/>
          <p:cNvSpPr>
            <a:spLocks noGrp="1" noChangeArrowheads="1"/>
          </p:cNvSpPr>
          <p:nvPr>
            <p:ph type="body" idx="1"/>
          </p:nvPr>
        </p:nvSpPr>
        <p:spPr>
          <a:xfrm>
            <a:off x="946150" y="4862513"/>
            <a:ext cx="5207000" cy="4602162"/>
          </a:xfrm>
          <a:solidFill>
            <a:srgbClr val="FFFFFF"/>
          </a:solidFill>
          <a:ln>
            <a:solidFill>
              <a:srgbClr val="000000"/>
            </a:solidFill>
          </a:ln>
        </p:spPr>
        <p:txBody>
          <a:bodyPr lIns="94749" tIns="47374" rIns="94749" bIns="47374"/>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zh-CN" altLang="en-US" dirty="0" smtClean="0"/>
              <a:t>还好，危机危机，危中见机，危机在一定程度上正预示这新的时代的到来。</a:t>
            </a:r>
            <a:endParaRPr lang="en-US" dirty="0" smtClean="0"/>
          </a:p>
          <a:p>
            <a:r>
              <a:rPr lang="zh-CN" altLang="en-US" dirty="0" smtClean="0"/>
              <a:t>。。</a:t>
            </a:r>
            <a:endParaRPr lang="en-US" dirty="0" smtClean="0"/>
          </a:p>
          <a:p>
            <a:r>
              <a:rPr lang="zh-CN" altLang="en-US" dirty="0" smtClean="0"/>
              <a:t>如何来医？爱因斯坦说过：“我们不能用产生问题时的思维水平来解决这一问题”。</a:t>
            </a:r>
            <a:endParaRPr lang="en-US" dirty="0" smtClean="0"/>
          </a:p>
          <a:p>
            <a:r>
              <a:rPr lang="en-US" i="1" dirty="0" smtClean="0"/>
              <a:t>The significant problems we face cannot be solved at the same level of thinking we were at when we created them.</a:t>
            </a:r>
            <a:r>
              <a:rPr lang="zh-CN" altLang="en-US" dirty="0" smtClean="0"/>
              <a:t>”</a:t>
            </a:r>
            <a:r>
              <a:rPr lang="en-US" dirty="0" smtClean="0"/>
              <a:t>(</a:t>
            </a:r>
            <a:r>
              <a:rPr lang="de-DE" b="1" dirty="0" smtClean="0"/>
              <a:t>Albert Einstein)</a:t>
            </a:r>
            <a:r>
              <a:rPr lang="zh-CN" altLang="en-US" dirty="0" smtClean="0"/>
              <a:t>，面临当前的交通挑战，我们不妨“跳出圈子”，将交通问题放在城市和社会的社会人文和技术变革的大潮中去思考，相信可以更有效地找到更加深刻和更具创新理念的成功之道！</a:t>
            </a:r>
            <a:endParaRPr lang="en-US" dirty="0" smtClean="0"/>
          </a:p>
          <a:p>
            <a:r>
              <a:rPr lang="zh-CN" altLang="en-US" dirty="0" smtClean="0"/>
              <a:t>今天我的报告将尝试和大家一道畅想未来城市的若干新理念</a:t>
            </a:r>
            <a:r>
              <a:rPr lang="en-US" altLang="zh-CN" dirty="0" smtClean="0"/>
              <a:t>,new</a:t>
            </a:r>
            <a:r>
              <a:rPr lang="en-US" altLang="zh-CN" baseline="0" dirty="0" smtClean="0"/>
              <a:t> power and new practices</a:t>
            </a:r>
            <a:r>
              <a:rPr lang="zh-CN" altLang="en-US" dirty="0" smtClean="0"/>
              <a:t>！</a:t>
            </a:r>
            <a:endParaRPr lang="en-US" dirty="0" smtClean="0"/>
          </a:p>
        </p:txBody>
      </p:sp>
      <p:sp>
        <p:nvSpPr>
          <p:cNvPr id="47108" name="Slide Number Placeholder 3"/>
          <p:cNvSpPr>
            <a:spLocks noGrp="1"/>
          </p:cNvSpPr>
          <p:nvPr>
            <p:ph type="sldNum" sz="quarter" idx="5"/>
          </p:nvPr>
        </p:nvSpPr>
        <p:spPr>
          <a:noFill/>
        </p:spPr>
        <p:txBody>
          <a:bodyPr/>
          <a:lstStyle/>
          <a:p>
            <a:pPr defTabSz="939800"/>
            <a:fld id="{28A3A1AF-6864-4C18-85A9-FD6626A862AC}" type="slidenum">
              <a:rPr lang="en-US" altLang="zh-CN" smtClean="0">
                <a:cs typeface="Arial" pitchFamily="34" charset="0"/>
              </a:rPr>
              <a:pPr defTabSz="939800"/>
              <a:t>5</a:t>
            </a:fld>
            <a:endParaRPr lang="en-US" altLang="zh-CN"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24313" y="9723438"/>
            <a:ext cx="3074987" cy="511175"/>
          </a:xfrm>
          <a:prstGeom prst="rect">
            <a:avLst/>
          </a:prstGeom>
          <a:noFill/>
          <a:ln w="9525">
            <a:noFill/>
            <a:miter lim="800000"/>
            <a:headEnd/>
            <a:tailEnd/>
          </a:ln>
        </p:spPr>
        <p:txBody>
          <a:bodyPr lIns="94275" tIns="47137" rIns="94275" bIns="47137" anchor="b"/>
          <a:lstStyle/>
          <a:p>
            <a:pPr algn="r" defTabSz="939800">
              <a:spcBef>
                <a:spcPct val="0"/>
              </a:spcBef>
            </a:pPr>
            <a:fld id="{0AAC51FD-2F8B-4168-9463-DBEE04931E54}" type="slidenum">
              <a:rPr lang="en-GB">
                <a:solidFill>
                  <a:schemeClr val="tx1"/>
                </a:solidFill>
                <a:latin typeface="Times New Roman" pitchFamily="18" charset="0"/>
              </a:rPr>
              <a:pPr algn="r" defTabSz="939800">
                <a:spcBef>
                  <a:spcPct val="0"/>
                </a:spcBef>
              </a:pPr>
              <a:t>6</a:t>
            </a:fld>
            <a:endParaRPr lang="en-GB">
              <a:solidFill>
                <a:schemeClr val="tx1"/>
              </a:solidFill>
              <a:latin typeface="Times New Roman" pitchFamily="18" charset="0"/>
            </a:endParaRPr>
          </a:p>
        </p:txBody>
      </p:sp>
      <p:sp>
        <p:nvSpPr>
          <p:cNvPr id="48131" name="Rectangle 2"/>
          <p:cNvSpPr>
            <a:spLocks noGrp="1" noRot="1" noChangeAspect="1" noChangeArrowheads="1" noTextEdit="1"/>
          </p:cNvSpPr>
          <p:nvPr>
            <p:ph type="sldImg"/>
          </p:nvPr>
        </p:nvSpPr>
        <p:spPr>
          <a:xfrm>
            <a:off x="1001713" y="769938"/>
            <a:ext cx="5114925" cy="3835400"/>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lIns="96659" tIns="48329" rIns="96659" bIns="48329"/>
          <a:lstStyle/>
          <a:p>
            <a:r>
              <a:rPr lang="zh-CN" altLang="en-US" sz="1200" kern="1200" dirty="0" smtClean="0">
                <a:solidFill>
                  <a:schemeClr val="tx1"/>
                </a:solidFill>
                <a:latin typeface="Times New Roman" pitchFamily="18" charset="0"/>
                <a:ea typeface="+mn-ea"/>
                <a:cs typeface="+mn-cs"/>
              </a:rPr>
              <a:t>交通系统的</a:t>
            </a:r>
            <a:r>
              <a:rPr lang="en-US" sz="1200" kern="1200" dirty="0" smtClean="0">
                <a:solidFill>
                  <a:schemeClr val="tx1"/>
                </a:solidFill>
                <a:latin typeface="Times New Roman" pitchFamily="18" charset="0"/>
                <a:ea typeface="+mn-ea"/>
                <a:cs typeface="+mn-cs"/>
              </a:rPr>
              <a:t>SEC</a:t>
            </a:r>
            <a:r>
              <a:rPr lang="zh-CN" altLang="en-US" sz="1200" kern="1200" dirty="0" smtClean="0">
                <a:solidFill>
                  <a:schemeClr val="tx1"/>
                </a:solidFill>
                <a:latin typeface="Times New Roman" pitchFamily="18" charset="0"/>
                <a:ea typeface="+mn-ea"/>
                <a:cs typeface="+mn-cs"/>
              </a:rPr>
              <a:t>目标，不可调和的矛盾？</a:t>
            </a:r>
            <a:endParaRPr lang="en-US" sz="1200" kern="1200" dirty="0" smtClean="0">
              <a:solidFill>
                <a:schemeClr val="tx1"/>
              </a:solidFill>
              <a:latin typeface="Times New Roman" pitchFamily="18" charset="0"/>
              <a:ea typeface="+mn-ea"/>
              <a:cs typeface="+mn-cs"/>
            </a:endParaRPr>
          </a:p>
          <a:p>
            <a:r>
              <a:rPr lang="zh-CN" altLang="en-US" sz="1200" kern="1200" dirty="0" smtClean="0">
                <a:solidFill>
                  <a:schemeClr val="tx1"/>
                </a:solidFill>
                <a:latin typeface="Times New Roman" pitchFamily="18" charset="0"/>
                <a:ea typeface="+mn-ea"/>
                <a:cs typeface="+mn-cs"/>
              </a:rPr>
              <a:t>安全</a:t>
            </a:r>
            <a:r>
              <a:rPr lang="en-US" sz="1200" kern="1200" dirty="0" smtClean="0">
                <a:solidFill>
                  <a:schemeClr val="tx1"/>
                </a:solidFill>
                <a:latin typeface="Times New Roman" pitchFamily="18" charset="0"/>
                <a:ea typeface="+mn-ea"/>
                <a:cs typeface="+mn-cs"/>
              </a:rPr>
              <a:t>Safety</a:t>
            </a:r>
            <a:r>
              <a:rPr lang="zh-CN" altLang="en-US" sz="1200" kern="1200" dirty="0" smtClean="0">
                <a:solidFill>
                  <a:schemeClr val="tx1"/>
                </a:solidFill>
                <a:latin typeface="Times New Roman" pitchFamily="18" charset="0"/>
                <a:ea typeface="+mn-ea"/>
                <a:cs typeface="+mn-cs"/>
              </a:rPr>
              <a:t>、效率</a:t>
            </a:r>
            <a:r>
              <a:rPr lang="en-US" sz="1200" kern="1200" dirty="0" smtClean="0">
                <a:solidFill>
                  <a:schemeClr val="tx1"/>
                </a:solidFill>
                <a:latin typeface="Times New Roman" pitchFamily="18" charset="0"/>
                <a:ea typeface="+mn-ea"/>
                <a:cs typeface="+mn-cs"/>
              </a:rPr>
              <a:t>Efficiency</a:t>
            </a:r>
            <a:r>
              <a:rPr lang="zh-CN" altLang="en-US" sz="1200" kern="1200" dirty="0" smtClean="0">
                <a:solidFill>
                  <a:schemeClr val="tx1"/>
                </a:solidFill>
                <a:latin typeface="Times New Roman" pitchFamily="18" charset="0"/>
                <a:ea typeface="+mn-ea"/>
                <a:cs typeface="+mn-cs"/>
              </a:rPr>
              <a:t>、舒适</a:t>
            </a:r>
            <a:r>
              <a:rPr lang="en-US" sz="1200" kern="1200" dirty="0" smtClean="0">
                <a:solidFill>
                  <a:schemeClr val="tx1"/>
                </a:solidFill>
                <a:latin typeface="Times New Roman" pitchFamily="18" charset="0"/>
                <a:ea typeface="+mn-ea"/>
                <a:cs typeface="+mn-cs"/>
              </a:rPr>
              <a:t>Comfort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zh-CN" altLang="en-US" smtClean="0"/>
              <a:t>我们不免要提到知道现在在大部分国内城市交通基建中设计粗糙，缺乏人性化考量的问题。我们这几年迎来了交通枢纽和高铁的第一波高峰。当然，多数设计是成功的，我们上海的虹桥枢纽也是一个成功的作品。也是一个国际化合作的样板。然而有一些城市的交通枢纽，标识不清，服务不周，不仅没有方便旅客，还让旅客往往在寻路上浪费了很多时间。</a:t>
            </a:r>
            <a:endParaRPr lang="en-US" smtClean="0"/>
          </a:p>
          <a:p>
            <a:endParaRPr lang="en-US" smtClean="0"/>
          </a:p>
        </p:txBody>
      </p:sp>
      <p:sp>
        <p:nvSpPr>
          <p:cNvPr id="49156" name="Slide Number Placeholder 3"/>
          <p:cNvSpPr>
            <a:spLocks noGrp="1"/>
          </p:cNvSpPr>
          <p:nvPr>
            <p:ph type="sldNum" sz="quarter" idx="5"/>
          </p:nvPr>
        </p:nvSpPr>
        <p:spPr>
          <a:noFill/>
        </p:spPr>
        <p:txBody>
          <a:bodyPr/>
          <a:lstStyle/>
          <a:p>
            <a:pPr defTabSz="939800"/>
            <a:fld id="{AE4D4196-FE3B-4E96-B88D-DF1B60B382D1}" type="slidenum">
              <a:rPr lang="en-GB" smtClean="0">
                <a:cs typeface="Arial" pitchFamily="34" charset="0"/>
              </a:rPr>
              <a:pPr defTabSz="939800"/>
              <a:t>7</a:t>
            </a:fld>
            <a:endParaRPr lang="en-GB"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sz="1200" kern="1200" dirty="0" smtClean="0">
                <a:solidFill>
                  <a:schemeClr val="tx1"/>
                </a:solidFill>
                <a:latin typeface="Times New Roman" pitchFamily="18" charset="0"/>
                <a:ea typeface="+mn-ea"/>
                <a:cs typeface="+mn-cs"/>
              </a:rPr>
              <a:t>可以说，我们所处的芯片时代和正在萌生的概念时代应该是我们考察眼下一切交通问题和城市的宏观思考主线！</a:t>
            </a:r>
            <a:endParaRPr lang="en-US" sz="1200" kern="1200" dirty="0" smtClean="0">
              <a:solidFill>
                <a:schemeClr val="tx1"/>
              </a:solidFill>
              <a:latin typeface="Times New Roman" pitchFamily="18" charset="0"/>
              <a:ea typeface="+mn-ea"/>
              <a:cs typeface="+mn-cs"/>
            </a:endParaRPr>
          </a:p>
          <a:p>
            <a:r>
              <a:rPr lang="zh-CN" altLang="en-US" sz="1200" kern="1200" dirty="0" smtClean="0">
                <a:solidFill>
                  <a:schemeClr val="tx1"/>
                </a:solidFill>
                <a:latin typeface="Times New Roman" pitchFamily="18" charset="0"/>
                <a:ea typeface="+mn-ea"/>
                <a:cs typeface="+mn-cs"/>
              </a:rPr>
              <a:t>一流作势，二流作市，三流做事，就像诸位朋友炒股票一样，咱们抓不住大升浪，搞再多波段也都是账面收益，早晚还回去。忙了半天，还自己安慰自己“我已出舱，感觉良好！”</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F44AFE66-351E-495F-839B-38BD4BD8E955}" type="slidenum">
              <a:rPr lang="en-GB" smtClean="0"/>
              <a:pPr>
                <a:defRPr/>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pPr defTabSz="939800"/>
            <a:fld id="{43CD1356-909B-4ED2-A69C-F69D2D0FB07B}" type="slidenum">
              <a:rPr lang="en-US" altLang="zh-CN" smtClean="0">
                <a:cs typeface="Arial" pitchFamily="34" charset="0"/>
              </a:rPr>
              <a:pPr defTabSz="939800"/>
              <a:t>12</a:t>
            </a:fld>
            <a:endParaRPr lang="en-US" altLang="zh-CN"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 name="Picture 369"/>
          <p:cNvPicPr>
            <a:picLocks noChangeAspect="1" noChangeArrowheads="1"/>
          </p:cNvPicPr>
          <p:nvPr/>
        </p:nvPicPr>
        <p:blipFill>
          <a:blip r:embed="rId2" cstate="print"/>
          <a:srcRect/>
          <a:stretch>
            <a:fillRect/>
          </a:stretch>
        </p:blipFill>
        <p:spPr bwMode="auto">
          <a:xfrm>
            <a:off x="6392863" y="361950"/>
            <a:ext cx="2386012" cy="279400"/>
          </a:xfrm>
          <a:prstGeom prst="rect">
            <a:avLst/>
          </a:prstGeom>
          <a:noFill/>
          <a:ln w="9525">
            <a:noFill/>
            <a:miter lim="800000"/>
            <a:headEnd/>
            <a:tailEnd/>
          </a:ln>
        </p:spPr>
      </p:pic>
      <p:sp>
        <p:nvSpPr>
          <p:cNvPr id="4" name="Text Box 378"/>
          <p:cNvSpPr txBox="1">
            <a:spLocks noChangeArrowheads="1"/>
          </p:cNvSpPr>
          <p:nvPr/>
        </p:nvSpPr>
        <p:spPr bwMode="auto">
          <a:xfrm>
            <a:off x="508000" y="6450013"/>
            <a:ext cx="3962400" cy="304800"/>
          </a:xfrm>
          <a:prstGeom prst="rect">
            <a:avLst/>
          </a:prstGeom>
          <a:noFill/>
          <a:ln w="9525">
            <a:noFill/>
            <a:miter lim="800000"/>
            <a:headEnd/>
            <a:tailEnd/>
          </a:ln>
          <a:effectLst/>
        </p:spPr>
        <p:txBody>
          <a:bodyPr>
            <a:spAutoFit/>
          </a:bodyPr>
          <a:lstStyle/>
          <a:p>
            <a:pPr algn="l">
              <a:spcBef>
                <a:spcPct val="50000"/>
              </a:spcBef>
              <a:defRPr/>
            </a:pPr>
            <a:r>
              <a:rPr lang="fr-FR" sz="1400" b="1" dirty="0">
                <a:solidFill>
                  <a:srgbClr val="003366"/>
                </a:solidFill>
                <a:latin typeface="Arial" charset="0"/>
                <a:cs typeface="Arial" charset="0"/>
              </a:rPr>
              <a:t>Division of Transport Systems</a:t>
            </a:r>
          </a:p>
        </p:txBody>
      </p:sp>
      <p:pic>
        <p:nvPicPr>
          <p:cNvPr id="5" name="Picture 405" descr="flèche•rouge"/>
          <p:cNvPicPr>
            <a:picLocks noChangeAspect="1" noChangeArrowheads="1"/>
          </p:cNvPicPr>
          <p:nvPr/>
        </p:nvPicPr>
        <p:blipFill>
          <a:blip r:embed="rId3" cstate="print"/>
          <a:srcRect/>
          <a:stretch>
            <a:fillRect/>
          </a:stretch>
        </p:blipFill>
        <p:spPr bwMode="auto">
          <a:xfrm>
            <a:off x="1347334" y="4586513"/>
            <a:ext cx="390525" cy="390525"/>
          </a:xfrm>
          <a:prstGeom prst="rect">
            <a:avLst/>
          </a:prstGeom>
          <a:noFill/>
          <a:ln w="9525">
            <a:noFill/>
            <a:miter lim="800000"/>
            <a:headEnd/>
            <a:tailEnd/>
          </a:ln>
        </p:spPr>
      </p:pic>
      <p:pic>
        <p:nvPicPr>
          <p:cNvPr id="6" name="Picture 419" descr="D:\profils\VIDALENC\Mes documents\Charte graphique\D3S\ppt\visuelD3Sb_85dpi.jpg"/>
          <p:cNvPicPr>
            <a:picLocks noChangeAspect="1" noChangeArrowheads="1"/>
          </p:cNvPicPr>
          <p:nvPr/>
        </p:nvPicPr>
        <p:blipFill>
          <a:blip r:embed="rId4" cstate="print"/>
          <a:srcRect/>
          <a:stretch>
            <a:fillRect/>
          </a:stretch>
        </p:blipFill>
        <p:spPr bwMode="auto">
          <a:xfrm>
            <a:off x="0" y="973138"/>
            <a:ext cx="9144000" cy="3309937"/>
          </a:xfrm>
          <a:prstGeom prst="rect">
            <a:avLst/>
          </a:prstGeom>
          <a:noFill/>
          <a:ln w="9525">
            <a:noFill/>
            <a:miter lim="800000"/>
            <a:headEnd/>
            <a:tailEnd/>
          </a:ln>
        </p:spPr>
      </p:pic>
      <p:sp>
        <p:nvSpPr>
          <p:cNvPr id="7" name="ZoneTexte 20"/>
          <p:cNvSpPr txBox="1"/>
          <p:nvPr userDrawn="1"/>
        </p:nvSpPr>
        <p:spPr>
          <a:xfrm>
            <a:off x="5281613" y="6546850"/>
            <a:ext cx="3844925" cy="276225"/>
          </a:xfrm>
          <a:prstGeom prst="rect">
            <a:avLst/>
          </a:prstGeom>
          <a:noFill/>
        </p:spPr>
        <p:txBody>
          <a:bodyPr>
            <a:spAutoFit/>
          </a:bodyPr>
          <a:lstStyle/>
          <a:p>
            <a:pPr algn="r">
              <a:defRPr/>
            </a:pPr>
            <a:r>
              <a:rPr lang="fr-FR" altLang="zh-CN">
                <a:solidFill>
                  <a:srgbClr val="336699"/>
                </a:solidFill>
                <a:latin typeface="Arial" charset="0"/>
                <a:ea typeface="宋体" pitchFamily="2" charset="-122"/>
                <a:cs typeface="Arial" charset="0"/>
              </a:rPr>
              <a:t>www.thalesgroup.com</a:t>
            </a:r>
          </a:p>
        </p:txBody>
      </p:sp>
      <p:sp>
        <p:nvSpPr>
          <p:cNvPr id="7356" name="Rectangle 188"/>
          <p:cNvSpPr>
            <a:spLocks noGrp="1" noChangeArrowheads="1"/>
          </p:cNvSpPr>
          <p:nvPr>
            <p:ph type="ctrTitle" sz="quarter"/>
          </p:nvPr>
        </p:nvSpPr>
        <p:spPr>
          <a:xfrm>
            <a:off x="1872343" y="4518025"/>
            <a:ext cx="6900182" cy="1192213"/>
          </a:xfrm>
        </p:spPr>
        <p:txBody>
          <a:bodyPr anchor="t"/>
          <a:lstStyle>
            <a:lvl1pPr algn="l">
              <a:defRPr>
                <a:solidFill>
                  <a:srgbClr val="003366"/>
                </a:solidFill>
              </a:defRPr>
            </a:lvl1pPr>
          </a:lstStyle>
          <a:p>
            <a:r>
              <a:rPr lang="fr-FR" dirty="0" smtClean="0"/>
              <a:t>Cliquez pour modifier le style du titre</a:t>
            </a:r>
            <a:endParaRPr lang="fr-FR"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7675" y="130175"/>
            <a:ext cx="1995488" cy="41957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11213" y="130175"/>
            <a:ext cx="5834062" cy="4195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xfrm>
            <a:off x="7010400" y="6492875"/>
            <a:ext cx="2133600" cy="365125"/>
          </a:xfrm>
          <a:prstGeom prst="rect">
            <a:avLst/>
          </a:prstGeom>
        </p:spPr>
        <p:txBody>
          <a:bodyPr/>
          <a:lstStyle>
            <a:lvl1pPr>
              <a:defRPr>
                <a:cs typeface="Arial" charset="0"/>
              </a:defRPr>
            </a:lvl1pPr>
          </a:lstStyle>
          <a:p>
            <a:pPr>
              <a:defRPr/>
            </a:pPr>
            <a:fld id="{CCCB6544-73C5-4886-8D5C-B1C464FE4B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968375" y="1085850"/>
            <a:ext cx="3835400" cy="324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56175" y="1085850"/>
            <a:ext cx="3836988" cy="324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98"/>
          <p:cNvSpPr>
            <a:spLocks noGrp="1" noChangeArrowheads="1"/>
          </p:cNvSpPr>
          <p:nvPr>
            <p:ph type="title"/>
          </p:nvPr>
        </p:nvSpPr>
        <p:spPr bwMode="auto">
          <a:xfrm>
            <a:off x="811213" y="130175"/>
            <a:ext cx="7745412" cy="419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CN" smtClean="0"/>
              <a:t>Title</a:t>
            </a:r>
          </a:p>
        </p:txBody>
      </p:sp>
      <p:sp>
        <p:nvSpPr>
          <p:cNvPr id="3075" name="Rectangle 399"/>
          <p:cNvSpPr>
            <a:spLocks noGrp="1" noChangeArrowheads="1"/>
          </p:cNvSpPr>
          <p:nvPr>
            <p:ph type="body" idx="1"/>
          </p:nvPr>
        </p:nvSpPr>
        <p:spPr bwMode="auto">
          <a:xfrm>
            <a:off x="968375" y="1085850"/>
            <a:ext cx="7824788" cy="3240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p>
        </p:txBody>
      </p:sp>
      <p:grpSp>
        <p:nvGrpSpPr>
          <p:cNvPr id="3076" name="Group 593"/>
          <p:cNvGrpSpPr>
            <a:grpSpLocks/>
          </p:cNvGrpSpPr>
          <p:nvPr/>
        </p:nvGrpSpPr>
        <p:grpSpPr bwMode="auto">
          <a:xfrm>
            <a:off x="0" y="387350"/>
            <a:ext cx="9144000" cy="457200"/>
            <a:chOff x="0" y="244"/>
            <a:chExt cx="5760" cy="288"/>
          </a:xfrm>
        </p:grpSpPr>
        <p:sp>
          <p:nvSpPr>
            <p:cNvPr id="1618" name="Line 594"/>
            <p:cNvSpPr>
              <a:spLocks noChangeShapeType="1"/>
            </p:cNvSpPr>
            <p:nvPr userDrawn="1"/>
          </p:nvSpPr>
          <p:spPr bwMode="auto">
            <a:xfrm>
              <a:off x="337" y="244"/>
              <a:ext cx="0" cy="288"/>
            </a:xfrm>
            <a:prstGeom prst="line">
              <a:avLst/>
            </a:prstGeom>
            <a:noFill/>
            <a:ln w="28575">
              <a:solidFill>
                <a:srgbClr val="7F141D"/>
              </a:solidFill>
              <a:round/>
              <a:headEnd/>
              <a:tailEnd/>
            </a:ln>
            <a:effectLst/>
          </p:spPr>
          <p:txBody>
            <a:bodyPr wrap="none" anchor="ctr">
              <a:spAutoFit/>
            </a:bodyPr>
            <a:lstStyle/>
            <a:p>
              <a:pPr>
                <a:defRPr/>
              </a:pPr>
              <a:endParaRPr lang="fr-FR">
                <a:cs typeface="Arial" charset="0"/>
              </a:endParaRPr>
            </a:p>
          </p:txBody>
        </p:sp>
        <p:sp>
          <p:nvSpPr>
            <p:cNvPr id="1619" name="Line 595"/>
            <p:cNvSpPr>
              <a:spLocks noChangeShapeType="1"/>
            </p:cNvSpPr>
            <p:nvPr userDrawn="1"/>
          </p:nvSpPr>
          <p:spPr bwMode="auto">
            <a:xfrm>
              <a:off x="0" y="384"/>
              <a:ext cx="5760" cy="0"/>
            </a:xfrm>
            <a:prstGeom prst="line">
              <a:avLst/>
            </a:prstGeom>
            <a:noFill/>
            <a:ln w="38100">
              <a:solidFill>
                <a:srgbClr val="7F141D"/>
              </a:solidFill>
              <a:round/>
              <a:headEnd/>
              <a:tailEnd/>
            </a:ln>
            <a:effectLst/>
          </p:spPr>
          <p:txBody>
            <a:bodyPr/>
            <a:lstStyle/>
            <a:p>
              <a:pPr>
                <a:defRPr/>
              </a:pPr>
              <a:endParaRPr lang="fr-FR">
                <a:cs typeface="Arial" charset="0"/>
              </a:endParaRPr>
            </a:p>
          </p:txBody>
        </p:sp>
        <p:sp>
          <p:nvSpPr>
            <p:cNvPr id="1620" name="Rectangle 596"/>
            <p:cNvSpPr>
              <a:spLocks noChangeArrowheads="1"/>
            </p:cNvSpPr>
            <p:nvPr userDrawn="1"/>
          </p:nvSpPr>
          <p:spPr bwMode="auto">
            <a:xfrm>
              <a:off x="269" y="313"/>
              <a:ext cx="136" cy="136"/>
            </a:xfrm>
            <a:prstGeom prst="rect">
              <a:avLst/>
            </a:prstGeom>
            <a:solidFill>
              <a:schemeClr val="bg1"/>
            </a:solidFill>
            <a:ln w="9525">
              <a:solidFill>
                <a:srgbClr val="7F141D"/>
              </a:solidFill>
              <a:miter lim="800000"/>
              <a:headEnd/>
              <a:tailEnd/>
            </a:ln>
            <a:effectLst/>
          </p:spPr>
          <p:txBody>
            <a:bodyPr wrap="none" anchor="ctr"/>
            <a:lstStyle/>
            <a:p>
              <a:pPr>
                <a:defRPr/>
              </a:pPr>
              <a:endParaRPr lang="zh-CN" altLang="en-US">
                <a:ea typeface="宋体" pitchFamily="2" charset="-122"/>
                <a:cs typeface="Arial" charset="0"/>
              </a:endParaRPr>
            </a:p>
          </p:txBody>
        </p:sp>
      </p:grpSp>
      <p:sp>
        <p:nvSpPr>
          <p:cNvPr id="1621" name="Rectangle 597"/>
          <p:cNvSpPr>
            <a:spLocks noChangeArrowheads="1"/>
          </p:cNvSpPr>
          <p:nvPr/>
        </p:nvSpPr>
        <p:spPr bwMode="auto">
          <a:xfrm>
            <a:off x="107950" y="6478588"/>
            <a:ext cx="322263" cy="215900"/>
          </a:xfrm>
          <a:prstGeom prst="rect">
            <a:avLst/>
          </a:prstGeom>
          <a:noFill/>
          <a:ln w="9525">
            <a:noFill/>
            <a:miter lim="800000"/>
            <a:headEnd/>
            <a:tailEnd/>
          </a:ln>
          <a:effectLst/>
        </p:spPr>
        <p:txBody>
          <a:bodyPr/>
          <a:lstStyle/>
          <a:p>
            <a:pPr>
              <a:defRPr/>
            </a:pPr>
            <a:fld id="{5C067524-FD47-4D21-A331-43DB3028DD17}" type="slidenum">
              <a:rPr lang="zh-CN" altLang="fr-FR" sz="800">
                <a:ea typeface="宋体" pitchFamily="2" charset="-122"/>
                <a:cs typeface="Arial" charset="0"/>
              </a:rPr>
              <a:pPr>
                <a:defRPr/>
              </a:pPr>
              <a:t>‹#›</a:t>
            </a:fld>
            <a:endParaRPr lang="fr-FR" altLang="zh-CN" sz="800">
              <a:solidFill>
                <a:srgbClr val="336699"/>
              </a:solidFill>
              <a:ea typeface="宋体" pitchFamily="2" charset="-122"/>
              <a:cs typeface="Arial" charset="0"/>
            </a:endParaRPr>
          </a:p>
        </p:txBody>
      </p:sp>
      <p:sp>
        <p:nvSpPr>
          <p:cNvPr id="1622" name="Oval 598"/>
          <p:cNvSpPr>
            <a:spLocks noChangeAspect="1" noChangeArrowheads="1"/>
          </p:cNvSpPr>
          <p:nvPr/>
        </p:nvSpPr>
        <p:spPr bwMode="auto">
          <a:xfrm>
            <a:off x="139700" y="6481763"/>
            <a:ext cx="228600" cy="209550"/>
          </a:xfrm>
          <a:prstGeom prst="ellipse">
            <a:avLst/>
          </a:prstGeom>
          <a:noFill/>
          <a:ln w="12700">
            <a:solidFill>
              <a:srgbClr val="7F141D"/>
            </a:solidFill>
            <a:round/>
            <a:headEnd/>
            <a:tailEnd/>
          </a:ln>
          <a:effectLst/>
        </p:spPr>
        <p:txBody>
          <a:bodyPr wrap="none" anchor="ctr"/>
          <a:lstStyle/>
          <a:p>
            <a:pPr>
              <a:defRPr/>
            </a:pPr>
            <a:endParaRPr lang="zh-CN" altLang="en-US">
              <a:ea typeface="宋体" pitchFamily="2" charset="-122"/>
              <a:cs typeface="Arial" charset="0"/>
            </a:endParaRPr>
          </a:p>
        </p:txBody>
      </p:sp>
      <p:pic>
        <p:nvPicPr>
          <p:cNvPr id="3079" name="Picture 605"/>
          <p:cNvPicPr>
            <a:picLocks noChangeAspect="1" noChangeArrowheads="1"/>
          </p:cNvPicPr>
          <p:nvPr/>
        </p:nvPicPr>
        <p:blipFill>
          <a:blip r:embed="rId14" cstate="print"/>
          <a:srcRect/>
          <a:stretch>
            <a:fillRect/>
          </a:stretch>
        </p:blipFill>
        <p:spPr bwMode="auto">
          <a:xfrm>
            <a:off x="6946900" y="6443663"/>
            <a:ext cx="1927225" cy="225425"/>
          </a:xfrm>
          <a:prstGeom prst="rect">
            <a:avLst/>
          </a:prstGeom>
          <a:noFill/>
          <a:ln w="9525">
            <a:noFill/>
            <a:miter lim="800000"/>
            <a:headEnd/>
            <a:tailEnd/>
          </a:ln>
        </p:spPr>
      </p:pic>
      <p:sp>
        <p:nvSpPr>
          <p:cNvPr id="1634" name="Text Box 610"/>
          <p:cNvSpPr txBox="1">
            <a:spLocks noChangeArrowheads="1"/>
          </p:cNvSpPr>
          <p:nvPr/>
        </p:nvSpPr>
        <p:spPr bwMode="auto">
          <a:xfrm>
            <a:off x="508000" y="6438900"/>
            <a:ext cx="3962400" cy="304800"/>
          </a:xfrm>
          <a:prstGeom prst="rect">
            <a:avLst/>
          </a:prstGeom>
          <a:noFill/>
          <a:ln w="9525">
            <a:noFill/>
            <a:miter lim="800000"/>
            <a:headEnd/>
            <a:tailEnd/>
          </a:ln>
          <a:effectLst/>
        </p:spPr>
        <p:txBody>
          <a:bodyPr>
            <a:spAutoFit/>
          </a:bodyPr>
          <a:lstStyle/>
          <a:p>
            <a:pPr algn="l">
              <a:spcBef>
                <a:spcPct val="50000"/>
              </a:spcBef>
              <a:defRPr/>
            </a:pPr>
            <a:r>
              <a:rPr lang="fr-FR" sz="1400" b="1" dirty="0">
                <a:solidFill>
                  <a:srgbClr val="003366"/>
                </a:solidFill>
                <a:latin typeface="Arial" charset="0"/>
                <a:cs typeface="Arial" charset="0"/>
              </a:rPr>
              <a:t>Division of Transport Systems</a:t>
            </a:r>
          </a:p>
        </p:txBody>
      </p:sp>
      <p:pic>
        <p:nvPicPr>
          <p:cNvPr id="1637" name="Picture 613" descr="D:\pres_corpo\klaus\flèche•rouge-versgauche.jpg"/>
          <p:cNvPicPr>
            <a:picLocks noChangeAspect="1" noChangeArrowheads="1"/>
          </p:cNvPicPr>
          <p:nvPr/>
        </p:nvPicPr>
        <p:blipFill>
          <a:blip r:embed="rId15" cstate="print"/>
          <a:srcRect/>
          <a:stretch>
            <a:fillRect/>
          </a:stretch>
        </p:blipFill>
        <p:spPr bwMode="auto">
          <a:xfrm>
            <a:off x="8667750" y="153988"/>
            <a:ext cx="376238" cy="376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5"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6"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7"/>
                                        </p:tgtEl>
                                        <p:attrNameLst>
                                          <p:attrName>style.visibility</p:attrName>
                                        </p:attrNameLst>
                                      </p:cBhvr>
                                      <p:to>
                                        <p:strVal val="visible"/>
                                      </p:to>
                                    </p:set>
                                    <p:anim calcmode="lin" valueType="num">
                                      <p:cBhvr additive="base">
                                        <p:cTn id="7" dur="500" fill="hold"/>
                                        <p:tgtEl>
                                          <p:spTgt spid="1637"/>
                                        </p:tgtEl>
                                        <p:attrNameLst>
                                          <p:attrName>ppt_x</p:attrName>
                                        </p:attrNameLst>
                                      </p:cBhvr>
                                      <p:tavLst>
                                        <p:tav tm="0">
                                          <p:val>
                                            <p:strVal val="1+#ppt_w/2"/>
                                          </p:val>
                                        </p:tav>
                                        <p:tav tm="100000">
                                          <p:val>
                                            <p:strVal val="#ppt_x"/>
                                          </p:val>
                                        </p:tav>
                                      </p:tavLst>
                                    </p:anim>
                                    <p:anim calcmode="lin" valueType="num">
                                      <p:cBhvr additive="base">
                                        <p:cTn id="8" dur="500" fill="hold"/>
                                        <p:tgtEl>
                                          <p:spTgt spid="16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r" rtl="0" eaLnBrk="0" fontAlgn="base" hangingPunct="0">
        <a:spcBef>
          <a:spcPct val="20000"/>
        </a:spcBef>
        <a:spcAft>
          <a:spcPct val="0"/>
        </a:spcAft>
        <a:tabLst>
          <a:tab pos="190500" algn="l"/>
        </a:tabLst>
        <a:defRPr sz="2600" b="1">
          <a:solidFill>
            <a:srgbClr val="336699"/>
          </a:solidFill>
          <a:latin typeface="+mj-lt"/>
          <a:ea typeface="+mj-ea"/>
          <a:cs typeface="+mj-cs"/>
        </a:defRPr>
      </a:lvl1pPr>
      <a:lvl2pPr algn="r" rtl="0" eaLnBrk="0" fontAlgn="base" hangingPunct="0">
        <a:spcBef>
          <a:spcPct val="20000"/>
        </a:spcBef>
        <a:spcAft>
          <a:spcPct val="0"/>
        </a:spcAft>
        <a:tabLst>
          <a:tab pos="190500" algn="l"/>
        </a:tabLst>
        <a:defRPr sz="2600" b="1">
          <a:solidFill>
            <a:srgbClr val="336699"/>
          </a:solidFill>
          <a:latin typeface="Arial" charset="0"/>
          <a:cs typeface="Arial" charset="0"/>
        </a:defRPr>
      </a:lvl2pPr>
      <a:lvl3pPr algn="r" rtl="0" eaLnBrk="0" fontAlgn="base" hangingPunct="0">
        <a:spcBef>
          <a:spcPct val="20000"/>
        </a:spcBef>
        <a:spcAft>
          <a:spcPct val="0"/>
        </a:spcAft>
        <a:tabLst>
          <a:tab pos="190500" algn="l"/>
        </a:tabLst>
        <a:defRPr sz="2600" b="1">
          <a:solidFill>
            <a:srgbClr val="336699"/>
          </a:solidFill>
          <a:latin typeface="Arial" charset="0"/>
          <a:cs typeface="Arial" charset="0"/>
        </a:defRPr>
      </a:lvl3pPr>
      <a:lvl4pPr algn="r" rtl="0" eaLnBrk="0" fontAlgn="base" hangingPunct="0">
        <a:spcBef>
          <a:spcPct val="20000"/>
        </a:spcBef>
        <a:spcAft>
          <a:spcPct val="0"/>
        </a:spcAft>
        <a:tabLst>
          <a:tab pos="190500" algn="l"/>
        </a:tabLst>
        <a:defRPr sz="2600" b="1">
          <a:solidFill>
            <a:srgbClr val="336699"/>
          </a:solidFill>
          <a:latin typeface="Arial" charset="0"/>
          <a:cs typeface="Arial" charset="0"/>
        </a:defRPr>
      </a:lvl4pPr>
      <a:lvl5pPr algn="r" rtl="0" eaLnBrk="0" fontAlgn="base" hangingPunct="0">
        <a:spcBef>
          <a:spcPct val="20000"/>
        </a:spcBef>
        <a:spcAft>
          <a:spcPct val="0"/>
        </a:spcAft>
        <a:tabLst>
          <a:tab pos="190500" algn="l"/>
        </a:tabLst>
        <a:defRPr sz="2600" b="1">
          <a:solidFill>
            <a:srgbClr val="336699"/>
          </a:solidFill>
          <a:latin typeface="Arial" charset="0"/>
          <a:cs typeface="Arial" charset="0"/>
        </a:defRPr>
      </a:lvl5pPr>
      <a:lvl6pPr marL="457200" algn="r" rtl="0" eaLnBrk="1" fontAlgn="base" hangingPunct="1">
        <a:spcBef>
          <a:spcPct val="20000"/>
        </a:spcBef>
        <a:spcAft>
          <a:spcPct val="0"/>
        </a:spcAft>
        <a:tabLst>
          <a:tab pos="190500" algn="l"/>
        </a:tabLst>
        <a:defRPr sz="2600" b="1">
          <a:solidFill>
            <a:srgbClr val="336699"/>
          </a:solidFill>
          <a:latin typeface="Arial" charset="0"/>
          <a:cs typeface="Arial" charset="0"/>
        </a:defRPr>
      </a:lvl6pPr>
      <a:lvl7pPr marL="914400" algn="r" rtl="0" eaLnBrk="1" fontAlgn="base" hangingPunct="1">
        <a:spcBef>
          <a:spcPct val="20000"/>
        </a:spcBef>
        <a:spcAft>
          <a:spcPct val="0"/>
        </a:spcAft>
        <a:tabLst>
          <a:tab pos="190500" algn="l"/>
        </a:tabLst>
        <a:defRPr sz="2600" b="1">
          <a:solidFill>
            <a:srgbClr val="336699"/>
          </a:solidFill>
          <a:latin typeface="Arial" charset="0"/>
          <a:cs typeface="Arial" charset="0"/>
        </a:defRPr>
      </a:lvl7pPr>
      <a:lvl8pPr marL="1371600" algn="r" rtl="0" eaLnBrk="1" fontAlgn="base" hangingPunct="1">
        <a:spcBef>
          <a:spcPct val="20000"/>
        </a:spcBef>
        <a:spcAft>
          <a:spcPct val="0"/>
        </a:spcAft>
        <a:tabLst>
          <a:tab pos="190500" algn="l"/>
        </a:tabLst>
        <a:defRPr sz="2600" b="1">
          <a:solidFill>
            <a:srgbClr val="336699"/>
          </a:solidFill>
          <a:latin typeface="Arial" charset="0"/>
          <a:cs typeface="Arial" charset="0"/>
        </a:defRPr>
      </a:lvl8pPr>
      <a:lvl9pPr marL="1828800" algn="r" rtl="0" eaLnBrk="1" fontAlgn="base" hangingPunct="1">
        <a:spcBef>
          <a:spcPct val="20000"/>
        </a:spcBef>
        <a:spcAft>
          <a:spcPct val="0"/>
        </a:spcAft>
        <a:tabLst>
          <a:tab pos="190500" algn="l"/>
        </a:tabLst>
        <a:defRPr sz="2600"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rgbClr val="003366"/>
          </a:solidFill>
          <a:latin typeface="+mn-lt"/>
          <a:ea typeface="+mn-ea"/>
          <a:cs typeface="+mn-cs"/>
        </a:defRPr>
      </a:lvl1pPr>
      <a:lvl2pPr marL="379413" indent="-377825" algn="l" rtl="0" eaLnBrk="0" fontAlgn="base" hangingPunct="0">
        <a:spcBef>
          <a:spcPct val="30000"/>
        </a:spcBef>
        <a:spcAft>
          <a:spcPct val="0"/>
        </a:spcAft>
        <a:buClr>
          <a:srgbClr val="7F141D"/>
        </a:buClr>
        <a:buFont typeface="Wingdings" pitchFamily="2" charset="2"/>
        <a:buChar char="n"/>
        <a:defRPr sz="2200">
          <a:solidFill>
            <a:srgbClr val="123E6E"/>
          </a:solidFill>
          <a:latin typeface="+mn-lt"/>
          <a:cs typeface="+mn-cs"/>
        </a:defRPr>
      </a:lvl2pPr>
      <a:lvl3pPr marL="671513" indent="-290513" algn="l" rtl="0" eaLnBrk="0" fontAlgn="base" hangingPunct="0">
        <a:spcBef>
          <a:spcPct val="30000"/>
        </a:spcBef>
        <a:spcAft>
          <a:spcPct val="0"/>
        </a:spcAft>
        <a:buSzPct val="80000"/>
        <a:buFont typeface="Wingdings" pitchFamily="2" charset="2"/>
        <a:buChar char="n"/>
        <a:defRPr sz="2000">
          <a:solidFill>
            <a:srgbClr val="336699"/>
          </a:solidFill>
          <a:latin typeface="+mn-lt"/>
          <a:cs typeface="+mn-cs"/>
        </a:defRPr>
      </a:lvl3pPr>
      <a:lvl4pPr marL="950913" indent="-277813" algn="l" rtl="0" eaLnBrk="0" fontAlgn="base" hangingPunct="0">
        <a:spcBef>
          <a:spcPct val="20000"/>
        </a:spcBef>
        <a:spcAft>
          <a:spcPct val="0"/>
        </a:spcAft>
        <a:buSzPct val="60000"/>
        <a:buFont typeface="Wingdings" pitchFamily="2" charset="2"/>
        <a:buChar char="l"/>
        <a:defRPr sz="2000">
          <a:solidFill>
            <a:srgbClr val="336699"/>
          </a:solidFill>
          <a:latin typeface="+mn-lt"/>
          <a:cs typeface="+mn-cs"/>
        </a:defRPr>
      </a:lvl4pPr>
      <a:lvl5pPr marL="1243013" indent="-290513" algn="l" rtl="0" eaLnBrk="0" fontAlgn="base" hangingPunct="0">
        <a:spcBef>
          <a:spcPct val="20000"/>
        </a:spcBef>
        <a:spcAft>
          <a:spcPct val="0"/>
        </a:spcAft>
        <a:buSzPct val="45000"/>
        <a:buFont typeface="Wingdings" pitchFamily="2" charset="2"/>
        <a:buChar char="l"/>
        <a:defRPr sz="1600">
          <a:solidFill>
            <a:srgbClr val="336699"/>
          </a:solidFill>
          <a:latin typeface="+mn-lt"/>
          <a:cs typeface="+mn-cs"/>
        </a:defRPr>
      </a:lvl5pPr>
      <a:lvl6pPr marL="1700213" indent="-290513" algn="l" rtl="0" eaLnBrk="1" fontAlgn="base" hangingPunct="1">
        <a:spcBef>
          <a:spcPct val="20000"/>
        </a:spcBef>
        <a:spcAft>
          <a:spcPct val="0"/>
        </a:spcAft>
        <a:buSzPct val="45000"/>
        <a:buFont typeface="Wingdings" pitchFamily="2" charset="2"/>
        <a:buChar char="l"/>
        <a:defRPr sz="1600">
          <a:solidFill>
            <a:srgbClr val="336699"/>
          </a:solidFill>
          <a:latin typeface="+mn-lt"/>
          <a:cs typeface="+mn-cs"/>
        </a:defRPr>
      </a:lvl6pPr>
      <a:lvl7pPr marL="2157413" indent="-290513" algn="l" rtl="0" eaLnBrk="1" fontAlgn="base" hangingPunct="1">
        <a:spcBef>
          <a:spcPct val="20000"/>
        </a:spcBef>
        <a:spcAft>
          <a:spcPct val="0"/>
        </a:spcAft>
        <a:buSzPct val="45000"/>
        <a:buFont typeface="Wingdings" pitchFamily="2" charset="2"/>
        <a:buChar char="l"/>
        <a:defRPr sz="1600">
          <a:solidFill>
            <a:srgbClr val="336699"/>
          </a:solidFill>
          <a:latin typeface="+mn-lt"/>
          <a:cs typeface="+mn-cs"/>
        </a:defRPr>
      </a:lvl7pPr>
      <a:lvl8pPr marL="2614613" indent="-290513" algn="l" rtl="0" eaLnBrk="1" fontAlgn="base" hangingPunct="1">
        <a:spcBef>
          <a:spcPct val="20000"/>
        </a:spcBef>
        <a:spcAft>
          <a:spcPct val="0"/>
        </a:spcAft>
        <a:buSzPct val="45000"/>
        <a:buFont typeface="Wingdings" pitchFamily="2" charset="2"/>
        <a:buChar char="l"/>
        <a:defRPr sz="1600">
          <a:solidFill>
            <a:srgbClr val="336699"/>
          </a:solidFill>
          <a:latin typeface="+mn-lt"/>
          <a:cs typeface="+mn-cs"/>
        </a:defRPr>
      </a:lvl8pPr>
      <a:lvl9pPr marL="3071813" indent="-290513" algn="l" rtl="0" eaLnBrk="1" fontAlgn="base" hangingPunct="1">
        <a:spcBef>
          <a:spcPct val="20000"/>
        </a:spcBef>
        <a:spcAft>
          <a:spcPct val="0"/>
        </a:spcAft>
        <a:buSzPct val="45000"/>
        <a:buFont typeface="Wingdings" pitchFamily="2" charset="2"/>
        <a:buChar char="l"/>
        <a:defRPr sz="1600">
          <a:solidFill>
            <a:srgbClr val="336699"/>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image" Target="../media/image82.jpeg"/><Relationship Id="rId18" Type="http://schemas.openxmlformats.org/officeDocument/2006/relationships/hyperlink" Target="http://images.google.com/imgres?imgurl=http://www.telephonewifi.com/fixe-voip_clip_image004.jpg&amp;imgrefurl=http://www.telephonewifi.com/&amp;h=333&amp;w=353&amp;sz=14&amp;hl=fr&amp;start=1&amp;sig2=XFKA0DHQh2AmXI2w2ccEdQ&amp;usg=__eF6YgEgE0-1BMa6Dpq2k3BfE_ZI=&amp;tbnid=simt0nnGgdHm7M:&amp;tbnh=114&amp;tbnw=121&amp;ei=hvMaSY_yDY70sAOoofSLDA&amp;prev=/images?q=telephone+fixe&amp;gbv=2&amp;hl=fr" TargetMode="External"/><Relationship Id="rId26" Type="http://schemas.openxmlformats.org/officeDocument/2006/relationships/image" Target="../media/image89.jpeg"/><Relationship Id="rId39" Type="http://schemas.openxmlformats.org/officeDocument/2006/relationships/hyperlink" Target="http://images.google.com/imgres?imgurl=http://www.maritime.itu.edu.tr/images/sr/0_00297.jpg&amp;imgrefurl=http://www.maritime.itu.edu.tr/Icerik.aspx?sid=828&amp;h=356&amp;w=530&amp;sz=21&amp;hl=fr&amp;start=50&amp;sig2=5DGsbJGlcGOB0e7iBFIdyw&amp;usg=__8VNaY42E77u_JAtCOR9zbWHiSxc=&amp;tbnid=yn91CTfi0mlb_M:&amp;tbnh=89&amp;tbnw=132&amp;ei=C_oaSdazJ4Oo1gba-6D9Dg&amp;prev=/images?q=instructor+station&amp;start=36&amp;gbv=2&amp;ndsp=18&amp;hl=fr&amp;sa=N" TargetMode="External"/><Relationship Id="rId3" Type="http://schemas.openxmlformats.org/officeDocument/2006/relationships/image" Target="../media/image76.png"/><Relationship Id="rId21" Type="http://schemas.openxmlformats.org/officeDocument/2006/relationships/image" Target="../media/image86.jpeg"/><Relationship Id="rId34" Type="http://schemas.openxmlformats.org/officeDocument/2006/relationships/hyperlink" Target="http://images.google.com/imgres?imgurl=http://www.opendorleans.com/img/services/tram.jpg&amp;imgrefurl=http://www.opendorleans.com/v2/infos_pratiques.php?page=plan_dacces&amp;h=498&amp;w=500&amp;sz=62&amp;hl=fr&amp;start=1&amp;sig2=giJeTVvjYfyctQLLGlNODg&amp;usg=__JkGRxbKG83lVQN7eb_Mpvkeb5GY=&amp;tbnid=j26C7j643bDviM:&amp;tbnh=129&amp;tbnw=130&amp;ei=EfcaSZ2jEom-1wbM1qiDDw&amp;prev=/images?q=tram&amp;gbv=2&amp;hl=fr" TargetMode="External"/><Relationship Id="rId42" Type="http://schemas.openxmlformats.org/officeDocument/2006/relationships/image" Target="../media/image98.png"/><Relationship Id="rId47" Type="http://schemas.openxmlformats.org/officeDocument/2006/relationships/image" Target="../media/image103.jpeg"/><Relationship Id="rId7" Type="http://schemas.openxmlformats.org/officeDocument/2006/relationships/image" Target="../media/image79.png"/><Relationship Id="rId12" Type="http://schemas.openxmlformats.org/officeDocument/2006/relationships/hyperlink" Target="http://images.google.com/imgres?imgurl=http://upload.wikimedia.org/wikipedia/commons/4/42/Copenhagen_Metro_escalators.jpg&amp;imgrefurl=http://commons.wikimedia.org/wiki/Image:Copenhagen_Metro_escalators.jpg&amp;h=2269&amp;w=3486&amp;sz=2789&amp;hl=fr&amp;start=13&amp;sig2=dzpyGor7Ym5RVPna6Oa_3w&amp;usg=__FQlj8nnvd8BQ7plMB5Ow8hLa4w0=&amp;tbnid=WNEU0afg-7ERUM:&amp;tbnh=98&amp;tbnw=150&amp;ei=JPIaSdSJPJSk1waZ1LGHDw&amp;prev=/images?q=escalators&amp;gbv=2&amp;hl=fr" TargetMode="External"/><Relationship Id="rId17" Type="http://schemas.openxmlformats.org/officeDocument/2006/relationships/image" Target="../media/image84.jpeg"/><Relationship Id="rId25" Type="http://schemas.openxmlformats.org/officeDocument/2006/relationships/hyperlink" Target="http://images.google.com/imgres?imgurl=http://www.e-traction.com/images/e-Traction_Bus_28_U1.gif&amp;imgrefurl=http://www.e-traction.com/batteries.htm&amp;h=463&amp;w=600&amp;sz=113&amp;hl=fr&amp;start=22&amp;sig2=6clk3hXFGnJ24DoRap6N_w&amp;usg=__OMT0CLjUaqMm7B1ryvbWnTefEPc=&amp;tbnid=Lmu76EBDNqXiZM:&amp;tbnh=104&amp;tbnw=135&amp;ei=afUaSZ7PEYHo1gbqwKSIDw&amp;prev=/images?q=traction+power+system&amp;start=18&amp;gbv=2&amp;ndsp=18&amp;hl=fr&amp;sa=N" TargetMode="External"/><Relationship Id="rId33" Type="http://schemas.openxmlformats.org/officeDocument/2006/relationships/image" Target="../media/image93.png"/><Relationship Id="rId38" Type="http://schemas.openxmlformats.org/officeDocument/2006/relationships/image" Target="../media/image96.jpeg"/><Relationship Id="rId46" Type="http://schemas.openxmlformats.org/officeDocument/2006/relationships/image" Target="../media/image102.jpeg"/><Relationship Id="rId2" Type="http://schemas.openxmlformats.org/officeDocument/2006/relationships/notesSlide" Target="../notesSlides/notesSlide14.xml"/><Relationship Id="rId16" Type="http://schemas.openxmlformats.org/officeDocument/2006/relationships/hyperlink" Target="http://images.google.com/imgres?imgurl=http://www.jmsonline.net/ppp/images/28815.gif&amp;imgrefurl=http://www.jmsonline.net/Marine-Radio-Systems.htm&amp;h=300&amp;w=300&amp;sz=12&amp;hl=fr&amp;start=5&amp;sig2=-h6vH7AmyTrdQbsj2YnhKg&amp;usg=__DGcZp5qxTlr4JpfK8b2fIMoQ5FQ=&amp;tbnid=2i7sQs8zIBDYTM:&amp;tbnh=116&amp;tbnw=116&amp;ei=-vIaScizO5fysAPj7M2VDA&amp;prev=/images?q=radio+systems&amp;gbv=2&amp;hl=fr" TargetMode="External"/><Relationship Id="rId20" Type="http://schemas.openxmlformats.org/officeDocument/2006/relationships/hyperlink" Target="http://images.google.com/imgres?imgurl=http://midwestalarm.com/images/contentmgmt/boschkpd.jpg&amp;imgrefurl=http://midwestalarm.com/commercial/intrusion/&amp;h=1200&amp;w=1800&amp;sz=104&amp;hl=fr&amp;start=11&amp;sig2=BmHCT9F-q1jqWzLeTN6_hA&amp;usg=__8WJGON3CMPNnJva3ZFhwWYioXNI=&amp;tbnid=dbhir1XD-KS7cM:&amp;tbnh=100&amp;tbnw=150&amp;ei=DvQaSdSFGYuasAP1jvCNDA&amp;prev=/images?q=intrusion+alarm+system&amp;gbv=2&amp;hl=fr" TargetMode="External"/><Relationship Id="rId29" Type="http://schemas.openxmlformats.org/officeDocument/2006/relationships/image" Target="../media/image91.jpeg"/><Relationship Id="rId41" Type="http://schemas.openxmlformats.org/officeDocument/2006/relationships/hyperlink" Target="http://images.google.com/imgres?imgurl=http://www.scc.spokane.edu/_images/artsci/tutoring/lac2b.jpg&amp;imgrefurl=http://www.scc.spokane.edu/?artscicomplab&amp;h=177&amp;w=250&amp;sz=62&amp;hl=fr&amp;start=18&amp;sig2=YGtK6yFhYvwsOUwPN-pP9Q&amp;usg=__f_FTJZkDHjF9cTD4uFPdfuawRt8=&amp;tbnid=B0cfR93wkSdV1M:&amp;tbnh=79&amp;tbnw=111&amp;ei=lvoaSc3INYbc1gbYm7iIDw&amp;prev=/images?q=instructors+computer&amp;gbv=2&amp;hl=fr" TargetMode="External"/><Relationship Id="rId1" Type="http://schemas.openxmlformats.org/officeDocument/2006/relationships/slideLayout" Target="../slideLayouts/slideLayout7.xml"/><Relationship Id="rId6" Type="http://schemas.openxmlformats.org/officeDocument/2006/relationships/hyperlink" Target="http://images.google.com/imgres?imgurl=http://www.bbssecurity.co.uk/user-images/1455/metrohousing.jpg&amp;imgrefurl=http://www.bbssecurity.co.uk/cctv_systems.html&amp;h=294&amp;w=294&amp;sz=6&amp;hl=fr&amp;start=9&amp;sig2=zJ0eXCN6S-lKWIB4qC6fQQ&amp;usg=__I3XW8sNi7c9OXl75ON6wUfSG_zs=&amp;tbnid=wxrurxmtCMo90M:&amp;tbnh=115&amp;tbnw=115&amp;ei=LfEaSfnzLJm81gbowqSKDw&amp;prev=/images?q=cctv+systems&amp;gbv=2&amp;hl=fr" TargetMode="External"/><Relationship Id="rId11" Type="http://schemas.openxmlformats.org/officeDocument/2006/relationships/image" Target="../media/image81.jpeg"/><Relationship Id="rId24" Type="http://schemas.openxmlformats.org/officeDocument/2006/relationships/image" Target="../media/image88.jpeg"/><Relationship Id="rId32" Type="http://schemas.openxmlformats.org/officeDocument/2006/relationships/hyperlink" Target="http://images.google.com/imgres?imgurl=http://www.railteam.co.uk/img/Carrier%20id%20Lyria/tgv_tetiere_OK.jpg&amp;imgrefurl=http://www.railteam.co.uk/en/Carrier/TGV-Lyria&amp;h=313&amp;w=379&amp;sz=65&amp;hl=fr&amp;start=17&amp;sig2=3O3lkJkjUBaDVeIhypbfNA&amp;usg=__-FqQglIHWkJMQQoGEvmHnye3Sg8=&amp;tbnid=wsgmcTJ2DDHb_M:&amp;tbnh=102&amp;tbnw=123&amp;ei=8fYaSc73CIva1galrfyADw&amp;prev=/images?q=tgv&amp;gbv=2&amp;hl=fr" TargetMode="External"/><Relationship Id="rId37" Type="http://schemas.openxmlformats.org/officeDocument/2006/relationships/image" Target="../media/image95.png"/><Relationship Id="rId40" Type="http://schemas.openxmlformats.org/officeDocument/2006/relationships/image" Target="../media/image97.png"/><Relationship Id="rId45" Type="http://schemas.openxmlformats.org/officeDocument/2006/relationships/image" Target="../media/image101.png"/><Relationship Id="rId5" Type="http://schemas.openxmlformats.org/officeDocument/2006/relationships/image" Target="../media/image78.jpeg"/><Relationship Id="rId15" Type="http://schemas.openxmlformats.org/officeDocument/2006/relationships/image" Target="../media/image83.jpeg"/><Relationship Id="rId23" Type="http://schemas.openxmlformats.org/officeDocument/2006/relationships/image" Target="../media/image87.jpeg"/><Relationship Id="rId28" Type="http://schemas.openxmlformats.org/officeDocument/2006/relationships/hyperlink" Target="http://images.google.com/imgres?imgurl=http://images1.hdpi.com/product_enlarged/k-301-k.jpg&amp;imgrefurl=https://homeclick.com/web/catalog/product_detail.aspx?pid=2603&amp;h=318&amp;w=330&amp;sz=11&amp;hl=fr&amp;start=70&amp;sig2=-q5VABxstzn0ff4JQgHniQ&amp;usg=__xsL9nDtNW4UWYiG8SoUWyjUlIno=&amp;tbnid=H88fj_oZ66wQ9M:&amp;tbnh=115&amp;tbnw=119&amp;ei=3PUaSf6uNYHo1gbFwJyIDw&amp;prev=/images?q=valve+system&amp;start=54&amp;gbv=2&amp;ndsp=18&amp;hl=fr&amp;sa=N" TargetMode="External"/><Relationship Id="rId36" Type="http://schemas.openxmlformats.org/officeDocument/2006/relationships/hyperlink" Target="http://images.google.com/imgres?imgurl=http://www.athletesdumonde.org/ressources/images/foule.jpg&amp;imgrefurl=http://www.athletesdumonde.org/fr/C_Liberia2007.html&amp;h=450&amp;w=600&amp;sz=84&amp;hl=fr&amp;start=5&amp;sig2=DpYnVtMy1ayGRBzdkAs3pA&amp;usg=__T270C4AHXUDtJbJTw99JzXVlfuU=&amp;tbnid=jLwFJZ1HSVBcjM:&amp;tbnh=101&amp;tbnw=135&amp;ei=t_caSZbIBobM1waXyfGADw&amp;prev=/images?q=foule&amp;gbv=2&amp;hl=fr" TargetMode="External"/><Relationship Id="rId49" Type="http://schemas.openxmlformats.org/officeDocument/2006/relationships/image" Target="../media/image105.jpeg"/><Relationship Id="rId10" Type="http://schemas.openxmlformats.org/officeDocument/2006/relationships/hyperlink" Target="http://images.google.com/imgres?imgurl=http://www.theotokos.co.za/umtata/images/lifts01.jpg&amp;imgrefurl=http://www.theotokos.co.za/umtata/archive/index/0,02,2007&amp;h=360&amp;w=480&amp;sz=22&amp;hl=fr&amp;start=1&amp;sig2=Cgedrmk0hSJEuniByfWY2w&amp;usg=__wOHooDUmeIvoWiEb81ls_5RnZM4=&amp;tbnid=6oCzXSZONShLuM:&amp;tbnh=97&amp;tbnw=129&amp;ei=xfEaSYvbNYmM1wbnpb3-Dg&amp;prev=/images?q=lifts&amp;gbv=2&amp;hl=fr" TargetMode="External"/><Relationship Id="rId19" Type="http://schemas.openxmlformats.org/officeDocument/2006/relationships/image" Target="../media/image85.jpeg"/><Relationship Id="rId31" Type="http://schemas.openxmlformats.org/officeDocument/2006/relationships/image" Target="../media/image92.png"/><Relationship Id="rId44" Type="http://schemas.openxmlformats.org/officeDocument/2006/relationships/image" Target="../media/image100.jpeg"/><Relationship Id="rId4" Type="http://schemas.openxmlformats.org/officeDocument/2006/relationships/image" Target="../media/image77.png"/><Relationship Id="rId9" Type="http://schemas.openxmlformats.org/officeDocument/2006/relationships/image" Target="../media/image80.png"/><Relationship Id="rId14" Type="http://schemas.openxmlformats.org/officeDocument/2006/relationships/hyperlink" Target="http://images.google.com/imgres?imgurl=http://www.spcdmg.com/images/ventilation_image.jpg&amp;imgrefurl=http://www.spcdmg.com/cdmg_piping.aspx&amp;h=244&amp;w=287&amp;sz=31&amp;hl=fr&amp;start=14&amp;sig2=jC0wEa3WSyzRzpPDIp2-Kw&amp;usg=__vVn69VQIiIdOwYwbMOA1pEkZUfg=&amp;tbnid=986rfltKL9wpJM:&amp;tbnh=98&amp;tbnw=115&amp;ei=XfIaSaeyN5WWsQOurbCIDA&amp;prev=/images?q=ventilation+systems&amp;gbv=2&amp;hl=fr" TargetMode="External"/><Relationship Id="rId22" Type="http://schemas.openxmlformats.org/officeDocument/2006/relationships/hyperlink" Target="http://images.google.com/imgres?imgurl=http://www.couleursduciel.com/produits/images/station_meteo_sm50.jpg&amp;imgrefurl=http://www.couleursduciel.com/produits/produits.php?cat=FLYSURF&amp;fam=FLYSURF_ACCESSOIRE&amp;type=ANEMOMETRE&amp;use=2&amp;ref=STATION_METEO_SM50&amp;h=420&amp;w=400&amp;sz=21&amp;hl=fr&amp;start=3&amp;sig2=X-N9HRhgoiKawl1i8GnuLA&amp;usg=__pqe4rUychSIIFFxfCFlQTeZC29Q=&amp;tbnid=Q6pqmMPlJ53MSM:&amp;tbnh=125&amp;tbnw=119&amp;ei=ifQaScrqG5u0sAOakKyHDA&amp;prev=/images?q=station+meteo&amp;gbv=2&amp;hl=fr" TargetMode="External"/><Relationship Id="rId27" Type="http://schemas.openxmlformats.org/officeDocument/2006/relationships/image" Target="../media/image90.png"/><Relationship Id="rId30" Type="http://schemas.openxmlformats.org/officeDocument/2006/relationships/hyperlink" Target="http://images.google.com/imgres?imgurl=http://web.ncf.ca/fe177/images/metro1.jpg&amp;imgrefurl=http://web.ncf.ca/fe177/lyon.html&amp;h=294&amp;w=400&amp;sz=26&amp;hl=fr&amp;start=27&amp;sig2=Hgm9vJI9I_At6zWlmKOFIw&amp;usg=__djinbLQFZm3yZfqTdrZsg7fyoPA=&amp;tbnid=4RpdTVAoVxW6aM:&amp;tbnh=91&amp;tbnw=124&amp;ei=zfYaSZ6oKIm-1wbS1qiDDw&amp;prev=/images?q=metro&amp;start=18&amp;gbv=2&amp;ndsp=18&amp;hl=fr&amp;sa=N" TargetMode="External"/><Relationship Id="rId35" Type="http://schemas.openxmlformats.org/officeDocument/2006/relationships/image" Target="../media/image94.png"/><Relationship Id="rId43" Type="http://schemas.openxmlformats.org/officeDocument/2006/relationships/image" Target="../media/image99.png"/><Relationship Id="rId48" Type="http://schemas.openxmlformats.org/officeDocument/2006/relationships/image" Target="../media/image104.jpeg"/><Relationship Id="rId8" Type="http://schemas.openxmlformats.org/officeDocument/2006/relationships/hyperlink" Target="http://images.google.com/imgres?imgurl=http://www.platinumsec.co.uk/images/digitalcctv.gif&amp;imgrefurl=http://www.platinumsec.co.uk/digitalcctv.php&amp;h=259&amp;w=300&amp;sz=32&amp;hl=fr&amp;start=10&amp;sig2=uAUkuSTQnil_C7wEGaFZoQ&amp;usg=__Hrun0DbxBeIATkcApivQ2xeOIXc=&amp;tbnid=daAYGrPsn_FApM:&amp;tbnh=100&amp;tbnw=116&amp;ei=LfEaSfnzLJm81gbowqSKDw&amp;prev=/images?q=cctv+systems&amp;gbv=2&amp;hl=f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QuickStyle" Target="../diagrams/quickStyle7.xml"/><Relationship Id="rId3" Type="http://schemas.openxmlformats.org/officeDocument/2006/relationships/image" Target="../media/image108.jpeg"/><Relationship Id="rId7" Type="http://schemas.openxmlformats.org/officeDocument/2006/relationships/diagramLayout" Target="../diagrams/layout6.xml"/><Relationship Id="rId12" Type="http://schemas.openxmlformats.org/officeDocument/2006/relationships/diagramLayout" Target="../diagrams/layout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diagramData" Target="../diagrams/data7.xml"/><Relationship Id="rId5" Type="http://schemas.openxmlformats.org/officeDocument/2006/relationships/image" Target="../media/image110.png"/><Relationship Id="rId15" Type="http://schemas.microsoft.com/office/2007/relationships/diagramDrawing" Target="../diagrams/drawing7.xml"/><Relationship Id="rId10" Type="http://schemas.microsoft.com/office/2007/relationships/diagramDrawing" Target="../diagrams/drawing6.xml"/><Relationship Id="rId4" Type="http://schemas.openxmlformats.org/officeDocument/2006/relationships/image" Target="../media/image109.jpeg"/><Relationship Id="rId9" Type="http://schemas.openxmlformats.org/officeDocument/2006/relationships/diagramColors" Target="../diagrams/colors6.xml"/><Relationship Id="rId14" Type="http://schemas.openxmlformats.org/officeDocument/2006/relationships/diagramColors" Target="../diagrams/colors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2.jpeg"/><Relationship Id="rId7" Type="http://schemas.openxmlformats.org/officeDocument/2006/relationships/image" Target="../media/image11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5.jpeg"/><Relationship Id="rId11" Type="http://schemas.openxmlformats.org/officeDocument/2006/relationships/image" Target="../media/image120.jpeg"/><Relationship Id="rId5" Type="http://schemas.openxmlformats.org/officeDocument/2006/relationships/image" Target="../media/image114.jpeg"/><Relationship Id="rId10" Type="http://schemas.openxmlformats.org/officeDocument/2006/relationships/image" Target="../media/image119.jpeg"/><Relationship Id="rId4" Type="http://schemas.openxmlformats.org/officeDocument/2006/relationships/image" Target="../media/image113.jpeg"/><Relationship Id="rId9" Type="http://schemas.openxmlformats.org/officeDocument/2006/relationships/image" Target="../media/image118.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22.jpeg"/><Relationship Id="rId4" Type="http://schemas.openxmlformats.org/officeDocument/2006/relationships/image" Target="../media/image121.png"/></Relationships>
</file>

<file path=ppt/slides/_rels/slide33.xml.rels><?xml version="1.0" encoding="UTF-8" standalone="yes"?>
<Relationships xmlns="http://schemas.openxmlformats.org/package/2006/relationships"><Relationship Id="rId3" Type="http://schemas.openxmlformats.org/officeDocument/2006/relationships/image" Target="../media/image123.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2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38.jpeg"/><Relationship Id="rId39" Type="http://schemas.openxmlformats.org/officeDocument/2006/relationships/image" Target="../media/image51.jpeg"/><Relationship Id="rId3" Type="http://schemas.openxmlformats.org/officeDocument/2006/relationships/image" Target="../media/image15.png"/><Relationship Id="rId21" Type="http://schemas.openxmlformats.org/officeDocument/2006/relationships/image" Target="../media/image33.jpeg"/><Relationship Id="rId34" Type="http://schemas.openxmlformats.org/officeDocument/2006/relationships/image" Target="../media/image46.png"/><Relationship Id="rId42" Type="http://schemas.openxmlformats.org/officeDocument/2006/relationships/image" Target="../media/image54.jpeg"/><Relationship Id="rId47" Type="http://schemas.openxmlformats.org/officeDocument/2006/relationships/image" Target="../media/image59.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jpeg"/><Relationship Id="rId25" Type="http://schemas.openxmlformats.org/officeDocument/2006/relationships/image" Target="../media/image37.jpeg"/><Relationship Id="rId33" Type="http://schemas.openxmlformats.org/officeDocument/2006/relationships/image" Target="../media/image45.png"/><Relationship Id="rId38" Type="http://schemas.openxmlformats.org/officeDocument/2006/relationships/image" Target="../media/image50.png"/><Relationship Id="rId46" Type="http://schemas.openxmlformats.org/officeDocument/2006/relationships/image" Target="../media/image58.jpeg"/><Relationship Id="rId2" Type="http://schemas.openxmlformats.org/officeDocument/2006/relationships/notesSlide" Target="../notesSlides/notesSlide4.xml"/><Relationship Id="rId16" Type="http://schemas.openxmlformats.org/officeDocument/2006/relationships/image" Target="../media/image28.jpeg"/><Relationship Id="rId20" Type="http://schemas.openxmlformats.org/officeDocument/2006/relationships/image" Target="../media/image32.jpeg"/><Relationship Id="rId29" Type="http://schemas.openxmlformats.org/officeDocument/2006/relationships/image" Target="../media/image41.jpeg"/><Relationship Id="rId41"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24" Type="http://schemas.openxmlformats.org/officeDocument/2006/relationships/image" Target="../media/image36.jpeg"/><Relationship Id="rId32" Type="http://schemas.openxmlformats.org/officeDocument/2006/relationships/image" Target="../media/image44.jpeg"/><Relationship Id="rId37" Type="http://schemas.openxmlformats.org/officeDocument/2006/relationships/image" Target="../media/image49.jpeg"/><Relationship Id="rId40" Type="http://schemas.openxmlformats.org/officeDocument/2006/relationships/image" Target="../media/image52.png"/><Relationship Id="rId45" Type="http://schemas.openxmlformats.org/officeDocument/2006/relationships/image" Target="../media/image57.jpe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35.jpeg"/><Relationship Id="rId28" Type="http://schemas.openxmlformats.org/officeDocument/2006/relationships/image" Target="../media/image40.png"/><Relationship Id="rId36" Type="http://schemas.openxmlformats.org/officeDocument/2006/relationships/image" Target="../media/image48.jpeg"/><Relationship Id="rId10" Type="http://schemas.openxmlformats.org/officeDocument/2006/relationships/image" Target="../media/image22.png"/><Relationship Id="rId19" Type="http://schemas.openxmlformats.org/officeDocument/2006/relationships/image" Target="../media/image31.jpeg"/><Relationship Id="rId31" Type="http://schemas.openxmlformats.org/officeDocument/2006/relationships/image" Target="../media/image43.jpeg"/><Relationship Id="rId44" Type="http://schemas.openxmlformats.org/officeDocument/2006/relationships/image" Target="../media/image56.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png"/><Relationship Id="rId22" Type="http://schemas.openxmlformats.org/officeDocument/2006/relationships/image" Target="../media/image34.jpeg"/><Relationship Id="rId27" Type="http://schemas.openxmlformats.org/officeDocument/2006/relationships/image" Target="../media/image39.jpeg"/><Relationship Id="rId30" Type="http://schemas.openxmlformats.org/officeDocument/2006/relationships/image" Target="../media/image42.png"/><Relationship Id="rId35" Type="http://schemas.openxmlformats.org/officeDocument/2006/relationships/image" Target="../media/image47.png"/><Relationship Id="rId43" Type="http://schemas.openxmlformats.org/officeDocument/2006/relationships/image" Target="../media/image55.jpeg"/></Relationships>
</file>

<file path=ppt/slides/_rels/slide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2177143" y="4527550"/>
            <a:ext cx="7184571" cy="863600"/>
          </a:xfrm>
        </p:spPr>
        <p:txBody>
          <a:bodyPr/>
          <a:lstStyle/>
          <a:p>
            <a:pPr eaLnBrk="1" hangingPunct="1"/>
            <a:r>
              <a:rPr lang="en-GB" sz="2400" dirty="0" smtClean="0">
                <a:solidFill>
                  <a:srgbClr val="92D050"/>
                </a:solidFill>
              </a:rPr>
              <a:t>Mobility </a:t>
            </a:r>
            <a:r>
              <a:rPr lang="en-GB" sz="2400" dirty="0" smtClean="0">
                <a:solidFill>
                  <a:srgbClr val="4D4D4D"/>
                </a:solidFill>
              </a:rPr>
              <a:t>as integral part of city transition: New thinking and new practices</a:t>
            </a:r>
            <a:br>
              <a:rPr lang="en-GB" sz="2400" dirty="0" smtClean="0">
                <a:solidFill>
                  <a:srgbClr val="4D4D4D"/>
                </a:solidFill>
              </a:rPr>
            </a:br>
            <a:r>
              <a:rPr lang="zh-CN" altLang="en-US" sz="2400" dirty="0" smtClean="0">
                <a:solidFill>
                  <a:srgbClr val="92D050"/>
                </a:solidFill>
                <a:latin typeface="Arial Black" pitchFamily="34" charset="0"/>
              </a:rPr>
              <a:t>未来交通 </a:t>
            </a:r>
            <a:r>
              <a:rPr lang="en-US" altLang="zh-CN" sz="2400" dirty="0" smtClean="0">
                <a:solidFill>
                  <a:srgbClr val="4D4D4D"/>
                </a:solidFill>
              </a:rPr>
              <a:t>--- </a:t>
            </a:r>
            <a:r>
              <a:rPr lang="zh-CN" altLang="en-US" sz="2400" dirty="0" smtClean="0">
                <a:solidFill>
                  <a:srgbClr val="4D4D4D"/>
                </a:solidFill>
              </a:rPr>
              <a:t>城市变革带来的新理念和新模式 </a:t>
            </a:r>
            <a:r>
              <a:rPr lang="en-GB" sz="2800" dirty="0" smtClean="0">
                <a:solidFill>
                  <a:srgbClr val="4D4D4D"/>
                </a:solidFill>
              </a:rPr>
              <a:t/>
            </a:r>
            <a:br>
              <a:rPr lang="en-GB" sz="2800" dirty="0" smtClean="0">
                <a:solidFill>
                  <a:srgbClr val="4D4D4D"/>
                </a:solidFill>
              </a:rPr>
            </a:br>
            <a:r>
              <a:rPr lang="en-GB" sz="2800" dirty="0" smtClean="0">
                <a:solidFill>
                  <a:srgbClr val="4D4D4D"/>
                </a:solidFill>
              </a:rPr>
              <a:t/>
            </a:r>
            <a:br>
              <a:rPr lang="en-GB" sz="2800" dirty="0" smtClean="0">
                <a:solidFill>
                  <a:srgbClr val="4D4D4D"/>
                </a:solidFill>
              </a:rPr>
            </a:br>
            <a:endParaRPr lang="en-GB" sz="2800" dirty="0" smtClean="0">
              <a:solidFill>
                <a:srgbClr val="4D4D4D"/>
              </a:solidFill>
            </a:endParaRPr>
          </a:p>
        </p:txBody>
      </p:sp>
      <p:pic>
        <p:nvPicPr>
          <p:cNvPr id="6147" name="Picture 5" descr="Icon-ITS.jpg"/>
          <p:cNvPicPr>
            <a:picLocks noChangeAspect="1"/>
          </p:cNvPicPr>
          <p:nvPr/>
        </p:nvPicPr>
        <p:blipFill>
          <a:blip r:embed="rId3" cstate="print"/>
          <a:srcRect/>
          <a:stretch>
            <a:fillRect/>
          </a:stretch>
        </p:blipFill>
        <p:spPr bwMode="auto">
          <a:xfrm>
            <a:off x="0" y="3392488"/>
            <a:ext cx="1211263" cy="8874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966788" y="130175"/>
            <a:ext cx="7745412" cy="419100"/>
          </a:xfrm>
          <a:prstGeom prst="rect">
            <a:avLst/>
          </a:prstGeom>
          <a:noFill/>
          <a:ln w="9525">
            <a:noFill/>
            <a:miter lim="800000"/>
            <a:headEnd/>
            <a:tailEnd/>
          </a:ln>
        </p:spPr>
        <p:txBody>
          <a:bodyPr anchor="ctr"/>
          <a:lstStyle/>
          <a:p>
            <a:pPr algn="r" eaLnBrk="1" hangingPunct="1">
              <a:tabLst>
                <a:tab pos="190500" algn="l"/>
              </a:tabLst>
              <a:defRPr/>
            </a:pPr>
            <a:r>
              <a:rPr lang="en-GB" sz="2600" b="1" kern="0" dirty="0">
                <a:solidFill>
                  <a:srgbClr val="333333"/>
                </a:solidFill>
                <a:latin typeface="+mj-lt"/>
                <a:ea typeface="+mj-ea"/>
                <a:cs typeface="+mj-cs"/>
              </a:rPr>
              <a:t>“Cha-Cha-Cha” dance</a:t>
            </a:r>
          </a:p>
        </p:txBody>
      </p:sp>
      <p:graphicFrame>
        <p:nvGraphicFramePr>
          <p:cNvPr id="4" name="Diagram 3"/>
          <p:cNvGraphicFramePr/>
          <p:nvPr/>
        </p:nvGraphicFramePr>
        <p:xfrm>
          <a:off x="1741725" y="2010230"/>
          <a:ext cx="5631542" cy="4847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TextBox 5"/>
          <p:cNvSpPr txBox="1">
            <a:spLocks noChangeArrowheads="1"/>
          </p:cNvSpPr>
          <p:nvPr/>
        </p:nvSpPr>
        <p:spPr bwMode="auto">
          <a:xfrm>
            <a:off x="522288" y="987425"/>
            <a:ext cx="8316912" cy="1261884"/>
          </a:xfrm>
          <a:prstGeom prst="rect">
            <a:avLst/>
          </a:prstGeom>
          <a:noFill/>
          <a:ln w="9525">
            <a:noFill/>
            <a:miter lim="800000"/>
            <a:headEnd/>
            <a:tailEnd/>
          </a:ln>
        </p:spPr>
        <p:txBody>
          <a:bodyPr>
            <a:spAutoFit/>
          </a:bodyPr>
          <a:lstStyle/>
          <a:p>
            <a:pPr algn="l"/>
            <a:r>
              <a:rPr lang="en-US" sz="2000" b="1" dirty="0" smtClean="0">
                <a:solidFill>
                  <a:srgbClr val="4D4D4D"/>
                </a:solidFill>
                <a:latin typeface="Arial" pitchFamily="34" charset="0"/>
              </a:rPr>
              <a:t>Some inspiration from Mr. Kenichi</a:t>
            </a:r>
            <a:r>
              <a:rPr lang="en-US" sz="3200" dirty="0" smtClean="0">
                <a:solidFill>
                  <a:srgbClr val="7F7F7F"/>
                </a:solidFill>
              </a:rPr>
              <a:t> </a:t>
            </a:r>
            <a:r>
              <a:rPr lang="en-US" sz="2000" b="1" dirty="0" err="1" smtClean="0">
                <a:solidFill>
                  <a:srgbClr val="4D4D4D"/>
                </a:solidFill>
                <a:latin typeface="Arial" pitchFamily="34" charset="0"/>
              </a:rPr>
              <a:t>Ohmae</a:t>
            </a:r>
            <a:r>
              <a:rPr lang="en-US" sz="2000" b="1" dirty="0" smtClean="0">
                <a:solidFill>
                  <a:srgbClr val="4D4D4D"/>
                </a:solidFill>
                <a:latin typeface="Arial" pitchFamily="34" charset="0"/>
              </a:rPr>
              <a:t>: “Cha-Cha-Cha”</a:t>
            </a:r>
            <a:endParaRPr lang="en-US" sz="2000" b="1" dirty="0">
              <a:solidFill>
                <a:srgbClr val="4D4D4D"/>
              </a:solidFill>
              <a:latin typeface="Arial" pitchFamily="34" charset="0"/>
            </a:endParaRPr>
          </a:p>
          <a:p>
            <a:pPr algn="l"/>
            <a:r>
              <a:rPr lang="zh-CN" altLang="en-US" sz="2000" b="1" dirty="0">
                <a:solidFill>
                  <a:srgbClr val="800000"/>
                </a:solidFill>
                <a:latin typeface="Arial" pitchFamily="34" charset="0"/>
                <a:ea typeface="宋体" pitchFamily="2" charset="-122"/>
              </a:rPr>
              <a:t>大前沿一</a:t>
            </a:r>
            <a:r>
              <a:rPr lang="en-US" altLang="zh-CN" sz="2000" b="1" dirty="0">
                <a:solidFill>
                  <a:srgbClr val="800000"/>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挑战现状（ </a:t>
            </a:r>
            <a:r>
              <a:rPr lang="en-US" altLang="en-US" sz="2000" b="1" dirty="0">
                <a:solidFill>
                  <a:srgbClr val="800000"/>
                </a:solidFill>
                <a:latin typeface="Arial" pitchFamily="34" charset="0"/>
              </a:rPr>
              <a:t>Challenge</a:t>
            </a:r>
            <a:r>
              <a:rPr lang="zh-CN" altLang="en-US" sz="2000" b="1" dirty="0">
                <a:solidFill>
                  <a:srgbClr val="800000"/>
                </a:solidFill>
                <a:latin typeface="Arial" pitchFamily="34" charset="0"/>
                <a:ea typeface="宋体" pitchFamily="2" charset="-122"/>
              </a:rPr>
              <a:t>）、把握机会（</a:t>
            </a:r>
            <a:r>
              <a:rPr lang="en-US" altLang="en-US" sz="2000" b="1" dirty="0">
                <a:solidFill>
                  <a:srgbClr val="800000"/>
                </a:solidFill>
                <a:latin typeface="Arial" pitchFamily="34" charset="0"/>
              </a:rPr>
              <a:t>Chance</a:t>
            </a:r>
            <a:r>
              <a:rPr lang="zh-CN" altLang="en-US" sz="2000" b="1" dirty="0">
                <a:solidFill>
                  <a:srgbClr val="800000"/>
                </a:solidFill>
                <a:latin typeface="Arial" pitchFamily="34" charset="0"/>
                <a:ea typeface="宋体" pitchFamily="2" charset="-122"/>
              </a:rPr>
              <a:t>）、实现变革（</a:t>
            </a:r>
            <a:r>
              <a:rPr lang="en-US" altLang="en-US" sz="2000" b="1" dirty="0">
                <a:solidFill>
                  <a:srgbClr val="800000"/>
                </a:solidFill>
                <a:latin typeface="Arial" pitchFamily="34" charset="0"/>
              </a:rPr>
              <a:t>Change</a:t>
            </a:r>
            <a:r>
              <a:rPr lang="zh-CN" altLang="en-US" sz="2000" b="1" dirty="0">
                <a:solidFill>
                  <a:srgbClr val="800000"/>
                </a:solidFill>
                <a:latin typeface="Arial" pitchFamily="34" charset="0"/>
                <a:ea typeface="宋体" pitchFamily="2" charset="-122"/>
              </a:rPr>
              <a:t>）</a:t>
            </a:r>
            <a:r>
              <a:rPr lang="en-US" altLang="en-US" sz="2000" b="1" dirty="0">
                <a:solidFill>
                  <a:srgbClr val="800000"/>
                </a:solidFill>
                <a:latin typeface="Arial" pitchFamily="34" charset="0"/>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67543" y="2931886"/>
          <a:ext cx="6212114" cy="3468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Rectangle 5"/>
          <p:cNvSpPr txBox="1">
            <a:spLocks noChangeArrowheads="1"/>
          </p:cNvSpPr>
          <p:nvPr/>
        </p:nvSpPr>
        <p:spPr bwMode="auto">
          <a:xfrm>
            <a:off x="966788" y="130175"/>
            <a:ext cx="7745412" cy="419100"/>
          </a:xfrm>
          <a:prstGeom prst="rect">
            <a:avLst/>
          </a:prstGeom>
          <a:noFill/>
          <a:ln w="9525">
            <a:noFill/>
            <a:miter lim="800000"/>
            <a:headEnd/>
            <a:tailEnd/>
          </a:ln>
        </p:spPr>
        <p:txBody>
          <a:bodyPr anchor="ctr"/>
          <a:lstStyle/>
          <a:p>
            <a:pPr algn="r" eaLnBrk="1" hangingPunct="1">
              <a:tabLst>
                <a:tab pos="190500" algn="l"/>
              </a:tabLst>
            </a:pPr>
            <a:r>
              <a:rPr lang="en-US" altLang="zh-CN" sz="2600" b="1" dirty="0" smtClean="0">
                <a:solidFill>
                  <a:srgbClr val="333333"/>
                </a:solidFill>
                <a:latin typeface="Arial" pitchFamily="34" charset="0"/>
                <a:ea typeface="宋体" pitchFamily="2" charset="-122"/>
              </a:rPr>
              <a:t>If social transition is kind of fashion show…</a:t>
            </a:r>
            <a:endParaRPr lang="en-GB" sz="2600" b="1" dirty="0">
              <a:solidFill>
                <a:srgbClr val="333333"/>
              </a:solidFill>
              <a:latin typeface="Arial" pitchFamily="34" charset="0"/>
            </a:endParaRPr>
          </a:p>
        </p:txBody>
      </p:sp>
      <p:sp>
        <p:nvSpPr>
          <p:cNvPr id="16388" name="TextBox 5"/>
          <p:cNvSpPr txBox="1">
            <a:spLocks noChangeArrowheads="1"/>
          </p:cNvSpPr>
          <p:nvPr/>
        </p:nvSpPr>
        <p:spPr bwMode="auto">
          <a:xfrm>
            <a:off x="754063" y="973138"/>
            <a:ext cx="7896225" cy="2308225"/>
          </a:xfrm>
          <a:prstGeom prst="rect">
            <a:avLst/>
          </a:prstGeom>
          <a:noFill/>
          <a:ln w="9525">
            <a:noFill/>
            <a:miter lim="800000"/>
            <a:headEnd/>
            <a:tailEnd/>
          </a:ln>
        </p:spPr>
        <p:txBody>
          <a:bodyPr>
            <a:spAutoFit/>
          </a:bodyPr>
          <a:lstStyle/>
          <a:p>
            <a:pPr algn="l"/>
            <a:r>
              <a:rPr lang="en-US" altLang="zh-CN" sz="2000" b="1" dirty="0" smtClean="0">
                <a:solidFill>
                  <a:srgbClr val="4D4D4D"/>
                </a:solidFill>
                <a:latin typeface="Arial" pitchFamily="34" charset="0"/>
                <a:ea typeface="宋体" pitchFamily="2" charset="-122"/>
              </a:rPr>
              <a:t>“Assuming </a:t>
            </a:r>
            <a:r>
              <a:rPr lang="en-US" altLang="zh-CN" sz="2000" b="1" dirty="0">
                <a:solidFill>
                  <a:srgbClr val="4D4D4D"/>
                </a:solidFill>
                <a:latin typeface="Arial" pitchFamily="34" charset="0"/>
                <a:ea typeface="宋体" pitchFamily="2" charset="-122"/>
              </a:rPr>
              <a:t>transport services as pure public products, then the society we live in, as well as the organizations and public it hosts, consist the main customer segments; from this viewpoint, every social transition is no different to </a:t>
            </a:r>
            <a:r>
              <a:rPr lang="en-US" altLang="zh-CN" sz="2000" b="1" dirty="0" smtClean="0">
                <a:solidFill>
                  <a:srgbClr val="4D4D4D"/>
                </a:solidFill>
                <a:latin typeface="Arial" pitchFamily="34" charset="0"/>
                <a:ea typeface="宋体" pitchFamily="2" charset="-122"/>
              </a:rPr>
              <a:t>major </a:t>
            </a:r>
            <a:r>
              <a:rPr lang="en-US" altLang="zh-CN" sz="2000" b="1" dirty="0">
                <a:solidFill>
                  <a:srgbClr val="4D4D4D"/>
                </a:solidFill>
                <a:latin typeface="Arial" pitchFamily="34" charset="0"/>
                <a:ea typeface="宋体" pitchFamily="2" charset="-122"/>
              </a:rPr>
              <a:t>fashion show </a:t>
            </a:r>
            <a:r>
              <a:rPr lang="en-US" altLang="zh-CN" sz="2000" b="1" dirty="0" smtClean="0">
                <a:solidFill>
                  <a:srgbClr val="4D4D4D"/>
                </a:solidFill>
                <a:latin typeface="Arial" pitchFamily="34" charset="0"/>
                <a:ea typeface="宋体" pitchFamily="2" charset="-122"/>
              </a:rPr>
              <a:t>…”</a:t>
            </a:r>
            <a:endParaRPr lang="en-US" altLang="zh-CN" sz="2000" b="1" dirty="0">
              <a:solidFill>
                <a:srgbClr val="4D4D4D"/>
              </a:solidFill>
              <a:latin typeface="Arial" pitchFamily="34" charset="0"/>
              <a:ea typeface="宋体" pitchFamily="2" charset="-122"/>
            </a:endParaRPr>
          </a:p>
          <a:p>
            <a:pPr algn="l"/>
            <a:r>
              <a:rPr lang="zh-CN" altLang="en-US" sz="2000" b="1" dirty="0">
                <a:solidFill>
                  <a:srgbClr val="800000"/>
                </a:solidFill>
                <a:latin typeface="Arial" pitchFamily="34" charset="0"/>
                <a:ea typeface="宋体" pitchFamily="2" charset="-122"/>
              </a:rPr>
              <a:t>如果把交通看作纯粹的公共产品，那社会、组织和大众正是交通的主要客户群，社会发展的趋势正是交通产品更迭应该遵循的导向</a:t>
            </a:r>
            <a:r>
              <a:rPr lang="en-US" altLang="zh-CN" sz="2000" b="1" dirty="0">
                <a:solidFill>
                  <a:srgbClr val="800000"/>
                </a:solidFill>
                <a:latin typeface="Arial" pitchFamily="34" charset="0"/>
                <a:ea typeface="宋体" pitchFamily="2" charset="-122"/>
              </a:rPr>
              <a:t>…</a:t>
            </a:r>
            <a:endParaRPr lang="en-US" altLang="en-US" sz="2000" b="1" dirty="0">
              <a:solidFill>
                <a:srgbClr val="800000"/>
              </a:solidFill>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0C1EECDFD2642FBA413A731BBF35074"/>
          <p:cNvPicPr>
            <a:picLocks noChangeAspect="1" noChangeArrowheads="1"/>
          </p:cNvPicPr>
          <p:nvPr/>
        </p:nvPicPr>
        <p:blipFill>
          <a:blip r:embed="rId3" cstate="print"/>
          <a:srcRect/>
          <a:stretch>
            <a:fillRect/>
          </a:stretch>
        </p:blipFill>
        <p:spPr bwMode="auto">
          <a:xfrm>
            <a:off x="5557838" y="687388"/>
            <a:ext cx="1319212" cy="1655762"/>
          </a:xfrm>
          <a:prstGeom prst="rect">
            <a:avLst/>
          </a:prstGeom>
          <a:noFill/>
          <a:ln w="9525">
            <a:noFill/>
            <a:miter lim="800000"/>
            <a:headEnd/>
            <a:tailEnd/>
          </a:ln>
        </p:spPr>
      </p:pic>
      <p:pic>
        <p:nvPicPr>
          <p:cNvPr id="17411" name="Picture 3" descr="%E5%8D%95%E7%9B%B8%E7%94%B5%E5%8A%A8%E6%9C%BA"/>
          <p:cNvPicPr>
            <a:picLocks noChangeAspect="1" noChangeArrowheads="1"/>
          </p:cNvPicPr>
          <p:nvPr/>
        </p:nvPicPr>
        <p:blipFill>
          <a:blip r:embed="rId4" cstate="print"/>
          <a:srcRect/>
          <a:stretch>
            <a:fillRect/>
          </a:stretch>
        </p:blipFill>
        <p:spPr bwMode="auto">
          <a:xfrm>
            <a:off x="1833563" y="2919413"/>
            <a:ext cx="1585912" cy="1266825"/>
          </a:xfrm>
          <a:prstGeom prst="rect">
            <a:avLst/>
          </a:prstGeom>
          <a:noFill/>
          <a:ln w="9525">
            <a:noFill/>
            <a:miter lim="800000"/>
            <a:headEnd/>
            <a:tailEnd/>
          </a:ln>
        </p:spPr>
      </p:pic>
      <p:pic>
        <p:nvPicPr>
          <p:cNvPr id="17412" name="Picture 4" descr="002副本"/>
          <p:cNvPicPr>
            <a:picLocks noChangeAspect="1" noChangeArrowheads="1"/>
          </p:cNvPicPr>
          <p:nvPr/>
        </p:nvPicPr>
        <p:blipFill>
          <a:blip r:embed="rId5" cstate="print"/>
          <a:srcRect/>
          <a:stretch>
            <a:fillRect/>
          </a:stretch>
        </p:blipFill>
        <p:spPr bwMode="auto">
          <a:xfrm>
            <a:off x="5235575" y="2732088"/>
            <a:ext cx="1944688" cy="1712912"/>
          </a:xfrm>
          <a:prstGeom prst="rect">
            <a:avLst/>
          </a:prstGeom>
          <a:noFill/>
          <a:ln w="9525">
            <a:noFill/>
            <a:miter lim="800000"/>
            <a:headEnd/>
            <a:tailEnd/>
          </a:ln>
        </p:spPr>
      </p:pic>
      <p:pic>
        <p:nvPicPr>
          <p:cNvPr id="17413" name="Picture 5" descr="ceev54Dz4G7A"/>
          <p:cNvPicPr>
            <a:picLocks noChangeAspect="1" noChangeArrowheads="1"/>
          </p:cNvPicPr>
          <p:nvPr/>
        </p:nvPicPr>
        <p:blipFill>
          <a:blip r:embed="rId6" cstate="print"/>
          <a:srcRect/>
          <a:stretch>
            <a:fillRect/>
          </a:stretch>
        </p:blipFill>
        <p:spPr bwMode="auto">
          <a:xfrm>
            <a:off x="5449888" y="4935538"/>
            <a:ext cx="1633537" cy="1077912"/>
          </a:xfrm>
          <a:prstGeom prst="rect">
            <a:avLst/>
          </a:prstGeom>
          <a:noFill/>
          <a:ln w="9525">
            <a:noFill/>
            <a:miter lim="800000"/>
            <a:headEnd/>
            <a:tailEnd/>
          </a:ln>
        </p:spPr>
      </p:pic>
      <p:pic>
        <p:nvPicPr>
          <p:cNvPr id="17414" name="Picture 6" descr="1350082_P43_thumb"/>
          <p:cNvPicPr>
            <a:picLocks noChangeAspect="1" noChangeArrowheads="1"/>
          </p:cNvPicPr>
          <p:nvPr/>
        </p:nvPicPr>
        <p:blipFill>
          <a:blip r:embed="rId7" cstate="print"/>
          <a:srcRect l="4132" t="4092"/>
          <a:stretch>
            <a:fillRect/>
          </a:stretch>
        </p:blipFill>
        <p:spPr bwMode="auto">
          <a:xfrm>
            <a:off x="1955800" y="4921250"/>
            <a:ext cx="1536700" cy="1276350"/>
          </a:xfrm>
          <a:prstGeom prst="rect">
            <a:avLst/>
          </a:prstGeom>
          <a:noFill/>
          <a:ln w="9525">
            <a:noFill/>
            <a:miter lim="800000"/>
            <a:headEnd/>
            <a:tailEnd/>
          </a:ln>
        </p:spPr>
      </p:pic>
      <p:sp>
        <p:nvSpPr>
          <p:cNvPr id="456711" name="Text Box 7"/>
          <p:cNvSpPr txBox="1">
            <a:spLocks noChangeArrowheads="1"/>
          </p:cNvSpPr>
          <p:nvPr/>
        </p:nvSpPr>
        <p:spPr bwMode="auto">
          <a:xfrm>
            <a:off x="708025" y="2489200"/>
            <a:ext cx="7200900" cy="338138"/>
          </a:xfrm>
          <a:prstGeom prst="rect">
            <a:avLst/>
          </a:prstGeom>
          <a:noFill/>
          <a:ln w="9525">
            <a:noFill/>
            <a:miter lim="800000"/>
            <a:headEnd/>
            <a:tailEnd/>
          </a:ln>
        </p:spPr>
        <p:txBody>
          <a:bodyPr>
            <a:spAutoFit/>
          </a:bodyPr>
          <a:lstStyle/>
          <a:p>
            <a:pPr>
              <a:spcBef>
                <a:spcPct val="50000"/>
              </a:spcBef>
            </a:pPr>
            <a:r>
              <a:rPr lang="en-US" altLang="zh-CN" sz="1600" b="1">
                <a:ea typeface="宋体" pitchFamily="2" charset="-122"/>
              </a:rPr>
              <a:t>                1780-1820</a:t>
            </a:r>
            <a:r>
              <a:rPr lang="zh-CN" altLang="en-US" sz="1600" b="1">
                <a:ea typeface="宋体" pitchFamily="2" charset="-122"/>
              </a:rPr>
              <a:t>年 是以瓦特为代表的蒸汽机时代</a:t>
            </a:r>
          </a:p>
        </p:txBody>
      </p:sp>
      <p:sp>
        <p:nvSpPr>
          <p:cNvPr id="456712" name="Text Box 8"/>
          <p:cNvSpPr txBox="1">
            <a:spLocks noChangeArrowheads="1"/>
          </p:cNvSpPr>
          <p:nvPr/>
        </p:nvSpPr>
        <p:spPr bwMode="auto">
          <a:xfrm>
            <a:off x="2268538" y="4489450"/>
            <a:ext cx="4824412" cy="338138"/>
          </a:xfrm>
          <a:prstGeom prst="rect">
            <a:avLst/>
          </a:prstGeom>
          <a:noFill/>
          <a:ln w="9525">
            <a:noFill/>
            <a:miter lim="800000"/>
            <a:headEnd/>
            <a:tailEnd/>
          </a:ln>
        </p:spPr>
        <p:txBody>
          <a:bodyPr>
            <a:spAutoFit/>
          </a:bodyPr>
          <a:lstStyle/>
          <a:p>
            <a:pPr>
              <a:spcBef>
                <a:spcPct val="50000"/>
              </a:spcBef>
            </a:pPr>
            <a:r>
              <a:rPr lang="en-US" altLang="zh-CN" sz="1600" b="1">
                <a:ea typeface="宋体" pitchFamily="2" charset="-122"/>
              </a:rPr>
              <a:t>1880-1920</a:t>
            </a:r>
            <a:r>
              <a:rPr lang="zh-CN" altLang="en-US" sz="1600" b="1">
                <a:ea typeface="宋体" pitchFamily="2" charset="-122"/>
              </a:rPr>
              <a:t>年 是以爱迪生为代表的电气化时代 </a:t>
            </a:r>
          </a:p>
        </p:txBody>
      </p:sp>
      <p:sp>
        <p:nvSpPr>
          <p:cNvPr id="456713" name="Text Box 9"/>
          <p:cNvSpPr txBox="1">
            <a:spLocks noChangeArrowheads="1"/>
          </p:cNvSpPr>
          <p:nvPr/>
        </p:nvSpPr>
        <p:spPr bwMode="auto">
          <a:xfrm>
            <a:off x="2411413" y="6230938"/>
            <a:ext cx="4895850" cy="338137"/>
          </a:xfrm>
          <a:prstGeom prst="rect">
            <a:avLst/>
          </a:prstGeom>
          <a:noFill/>
          <a:ln w="9525">
            <a:noFill/>
            <a:miter lim="800000"/>
            <a:headEnd/>
            <a:tailEnd/>
          </a:ln>
        </p:spPr>
        <p:txBody>
          <a:bodyPr>
            <a:spAutoFit/>
          </a:bodyPr>
          <a:lstStyle/>
          <a:p>
            <a:pPr>
              <a:spcBef>
                <a:spcPct val="50000"/>
              </a:spcBef>
            </a:pPr>
            <a:r>
              <a:rPr lang="en-US" altLang="zh-CN" sz="1600" b="1">
                <a:ea typeface="宋体" pitchFamily="2" charset="-122"/>
              </a:rPr>
              <a:t>1980-2020</a:t>
            </a:r>
            <a:r>
              <a:rPr lang="zh-CN" altLang="en-US" sz="1600" b="1">
                <a:ea typeface="宋体" pitchFamily="2" charset="-122"/>
              </a:rPr>
              <a:t>年 我们进入了芯片时代</a:t>
            </a:r>
          </a:p>
        </p:txBody>
      </p:sp>
      <p:pic>
        <p:nvPicPr>
          <p:cNvPr id="17418" name="Picture 10" descr="W020080602518633325489"/>
          <p:cNvPicPr>
            <a:picLocks noChangeAspect="1" noChangeArrowheads="1"/>
          </p:cNvPicPr>
          <p:nvPr/>
        </p:nvPicPr>
        <p:blipFill>
          <a:blip r:embed="rId8" cstate="print"/>
          <a:srcRect/>
          <a:stretch>
            <a:fillRect/>
          </a:stretch>
        </p:blipFill>
        <p:spPr bwMode="auto">
          <a:xfrm>
            <a:off x="1828800" y="1173163"/>
            <a:ext cx="1611313" cy="1236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6711">
                                            <p:txEl>
                                              <p:pRg st="0" end="0"/>
                                            </p:txEl>
                                          </p:spTgt>
                                        </p:tgtEl>
                                        <p:attrNameLst>
                                          <p:attrName>style.visibility</p:attrName>
                                        </p:attrNameLst>
                                      </p:cBhvr>
                                      <p:to>
                                        <p:strVal val="visible"/>
                                      </p:to>
                                    </p:set>
                                    <p:anim calcmode="lin" valueType="num">
                                      <p:cBhvr additive="base">
                                        <p:cTn id="7" dur="500" fill="hold"/>
                                        <p:tgtEl>
                                          <p:spTgt spid="4567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67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6712"/>
                                        </p:tgtEl>
                                        <p:attrNameLst>
                                          <p:attrName>style.visibility</p:attrName>
                                        </p:attrNameLst>
                                      </p:cBhvr>
                                      <p:to>
                                        <p:strVal val="visible"/>
                                      </p:to>
                                    </p:set>
                                    <p:anim calcmode="lin" valueType="num">
                                      <p:cBhvr additive="base">
                                        <p:cTn id="13" dur="500" fill="hold"/>
                                        <p:tgtEl>
                                          <p:spTgt spid="456712"/>
                                        </p:tgtEl>
                                        <p:attrNameLst>
                                          <p:attrName>ppt_x</p:attrName>
                                        </p:attrNameLst>
                                      </p:cBhvr>
                                      <p:tavLst>
                                        <p:tav tm="0">
                                          <p:val>
                                            <p:strVal val="#ppt_x"/>
                                          </p:val>
                                        </p:tav>
                                        <p:tav tm="100000">
                                          <p:val>
                                            <p:strVal val="#ppt_x"/>
                                          </p:val>
                                        </p:tav>
                                      </p:tavLst>
                                    </p:anim>
                                    <p:anim calcmode="lin" valueType="num">
                                      <p:cBhvr additive="base">
                                        <p:cTn id="14" dur="500" fill="hold"/>
                                        <p:tgtEl>
                                          <p:spTgt spid="4567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6713"/>
                                        </p:tgtEl>
                                        <p:attrNameLst>
                                          <p:attrName>style.visibility</p:attrName>
                                        </p:attrNameLst>
                                      </p:cBhvr>
                                      <p:to>
                                        <p:strVal val="visible"/>
                                      </p:to>
                                    </p:set>
                                    <p:anim calcmode="lin" valueType="num">
                                      <p:cBhvr additive="base">
                                        <p:cTn id="19" dur="500" fill="hold"/>
                                        <p:tgtEl>
                                          <p:spTgt spid="456713"/>
                                        </p:tgtEl>
                                        <p:attrNameLst>
                                          <p:attrName>ppt_x</p:attrName>
                                        </p:attrNameLst>
                                      </p:cBhvr>
                                      <p:tavLst>
                                        <p:tav tm="0">
                                          <p:val>
                                            <p:strVal val="#ppt_x"/>
                                          </p:val>
                                        </p:tav>
                                        <p:tav tm="100000">
                                          <p:val>
                                            <p:strVal val="#ppt_x"/>
                                          </p:val>
                                        </p:tav>
                                      </p:tavLst>
                                    </p:anim>
                                    <p:anim calcmode="lin" valueType="num">
                                      <p:cBhvr additive="base">
                                        <p:cTn id="20" dur="500" fill="hold"/>
                                        <p:tgtEl>
                                          <p:spTgt spid="4567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2" grpId="0"/>
      <p:bldP spid="4567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txBox="1">
            <a:spLocks noChangeArrowheads="1"/>
          </p:cNvSpPr>
          <p:nvPr/>
        </p:nvSpPr>
        <p:spPr bwMode="auto">
          <a:xfrm>
            <a:off x="865188" y="130175"/>
            <a:ext cx="7745412" cy="419100"/>
          </a:xfrm>
          <a:prstGeom prst="rect">
            <a:avLst/>
          </a:prstGeom>
          <a:noFill/>
          <a:ln w="9525">
            <a:noFill/>
            <a:miter lim="800000"/>
            <a:headEnd/>
            <a:tailEnd/>
          </a:ln>
        </p:spPr>
        <p:txBody>
          <a:bodyPr anchor="ctr"/>
          <a:lstStyle/>
          <a:p>
            <a:pPr algn="r" eaLnBrk="1" hangingPunct="1">
              <a:tabLst>
                <a:tab pos="190500" algn="l"/>
              </a:tabLst>
            </a:pPr>
            <a:r>
              <a:rPr lang="en-US" altLang="zh-CN" sz="2600" b="1" dirty="0" smtClean="0">
                <a:solidFill>
                  <a:srgbClr val="333333"/>
                </a:solidFill>
                <a:latin typeface="Arial" pitchFamily="34" charset="0"/>
                <a:ea typeface="宋体" pitchFamily="2" charset="-122"/>
              </a:rPr>
              <a:t>New thinking, new power and new practice</a:t>
            </a:r>
            <a:endParaRPr lang="en-GB" sz="2600" b="1" dirty="0">
              <a:solidFill>
                <a:srgbClr val="333333"/>
              </a:solidFill>
              <a:latin typeface="Arial" pitchFamily="34" charset="0"/>
            </a:endParaRPr>
          </a:p>
        </p:txBody>
      </p:sp>
      <p:sp>
        <p:nvSpPr>
          <p:cNvPr id="18435" name="Rectangle 7"/>
          <p:cNvSpPr>
            <a:spLocks noChangeArrowheads="1"/>
          </p:cNvSpPr>
          <p:nvPr/>
        </p:nvSpPr>
        <p:spPr bwMode="auto">
          <a:xfrm>
            <a:off x="723900" y="1263650"/>
            <a:ext cx="4864100" cy="4773613"/>
          </a:xfrm>
          <a:prstGeom prst="rect">
            <a:avLst/>
          </a:prstGeom>
          <a:noFill/>
          <a:ln w="9525">
            <a:noFill/>
            <a:miter lim="800000"/>
            <a:headEnd/>
            <a:tailEnd/>
          </a:ln>
        </p:spPr>
        <p:txBody>
          <a:bodyPr lIns="90000" tIns="46800" rIns="90000" bIns="46800" anchor="ctr">
            <a:spAutoFit/>
          </a:bodyPr>
          <a:lstStyle/>
          <a:p>
            <a:pPr marL="457200" indent="-457200" algn="l">
              <a:buFont typeface="Arial" pitchFamily="34" charset="0"/>
              <a:buAutoNum type="arabicPeriod"/>
            </a:pPr>
            <a:r>
              <a:rPr lang="en-US" sz="2000" b="1" dirty="0">
                <a:solidFill>
                  <a:srgbClr val="4D4D4D"/>
                </a:solidFill>
                <a:latin typeface="Arial" pitchFamily="34" charset="0"/>
              </a:rPr>
              <a:t>Dominance of “Pre-figurative culture”: new culture and new thinking     </a:t>
            </a:r>
            <a:r>
              <a:rPr lang="zh-CN" altLang="en-US" sz="2000" b="1" dirty="0">
                <a:solidFill>
                  <a:srgbClr val="800000"/>
                </a:solidFill>
                <a:latin typeface="Arial" pitchFamily="34" charset="0"/>
                <a:ea typeface="宋体" pitchFamily="2" charset="-122"/>
              </a:rPr>
              <a:t>“后喻”文化成为主导</a:t>
            </a:r>
            <a:endParaRPr lang="en-US" altLang="en-US" sz="2000" b="1" dirty="0">
              <a:solidFill>
                <a:srgbClr val="800000"/>
              </a:solidFill>
              <a:latin typeface="Arial" pitchFamily="34" charset="0"/>
            </a:endParaRPr>
          </a:p>
          <a:p>
            <a:pPr marL="457200" indent="-457200" algn="l"/>
            <a:endParaRPr lang="en-US" altLang="en-US" sz="2000" b="1" dirty="0">
              <a:solidFill>
                <a:srgbClr val="800000"/>
              </a:solidFill>
              <a:latin typeface="Arial" pitchFamily="34" charset="0"/>
            </a:endParaRPr>
          </a:p>
          <a:p>
            <a:pPr marL="457200" indent="-457200" algn="l">
              <a:buFont typeface="Arial" pitchFamily="34" charset="0"/>
              <a:buAutoNum type="arabicPeriod" startAt="2"/>
            </a:pPr>
            <a:r>
              <a:rPr lang="en-US" altLang="zh-CN" sz="2000" b="1" dirty="0">
                <a:solidFill>
                  <a:srgbClr val="4D4D4D"/>
                </a:solidFill>
                <a:latin typeface="Arial" pitchFamily="34" charset="0"/>
                <a:ea typeface="宋体" pitchFamily="2" charset="-122"/>
              </a:rPr>
              <a:t>Knowledge-driven society: new power of social evolution</a:t>
            </a:r>
          </a:p>
          <a:p>
            <a:pPr marL="457200" indent="-457200" algn="l"/>
            <a:r>
              <a:rPr lang="zh-CN" altLang="en-US" sz="2000" b="1" dirty="0">
                <a:solidFill>
                  <a:srgbClr val="800000"/>
                </a:solidFill>
                <a:latin typeface="Arial" pitchFamily="34" charset="0"/>
                <a:ea typeface="宋体" pitchFamily="2" charset="-122"/>
              </a:rPr>
              <a:t>      知识成为社会发展的“主驱动力”</a:t>
            </a:r>
            <a:endParaRPr lang="en-US" altLang="en-US" sz="2000" b="1" dirty="0">
              <a:solidFill>
                <a:srgbClr val="800000"/>
              </a:solidFill>
              <a:latin typeface="Arial" pitchFamily="34" charset="0"/>
            </a:endParaRPr>
          </a:p>
          <a:p>
            <a:pPr marL="457200" indent="-457200" algn="l"/>
            <a:endParaRPr lang="en-US" altLang="en-US" sz="2000" b="1" dirty="0">
              <a:solidFill>
                <a:srgbClr val="800000"/>
              </a:solidFill>
              <a:latin typeface="Arial" pitchFamily="34" charset="0"/>
            </a:endParaRPr>
          </a:p>
          <a:p>
            <a:pPr marL="457200" indent="-457200" algn="l">
              <a:buFont typeface="Arial" pitchFamily="34" charset="0"/>
              <a:buAutoNum type="arabicPeriod" startAt="3"/>
            </a:pPr>
            <a:r>
              <a:rPr lang="en-US" sz="2000" b="1" dirty="0">
                <a:solidFill>
                  <a:srgbClr val="4D4D4D"/>
                </a:solidFill>
                <a:latin typeface="Arial" pitchFamily="34" charset="0"/>
              </a:rPr>
              <a:t>Value of diversification in “</a:t>
            </a:r>
            <a:r>
              <a:rPr lang="en-US" sz="2000" b="1" dirty="0" err="1">
                <a:solidFill>
                  <a:srgbClr val="4D4D4D"/>
                </a:solidFill>
                <a:latin typeface="Arial" pitchFamily="34" charset="0"/>
              </a:rPr>
              <a:t>globability</a:t>
            </a:r>
            <a:r>
              <a:rPr lang="en-US" sz="2000" b="1" dirty="0">
                <a:solidFill>
                  <a:srgbClr val="4D4D4D"/>
                </a:solidFill>
                <a:latin typeface="Arial" pitchFamily="34" charset="0"/>
              </a:rPr>
              <a:t>” (</a:t>
            </a:r>
            <a:r>
              <a:rPr lang="en-US" sz="2000" b="1" dirty="0" err="1">
                <a:solidFill>
                  <a:srgbClr val="92D050"/>
                </a:solidFill>
              </a:rPr>
              <a:t>Glob</a:t>
            </a:r>
            <a:r>
              <a:rPr lang="en-US" sz="2000" b="1" dirty="0" err="1"/>
              <a:t>ability</a:t>
            </a:r>
            <a:r>
              <a:rPr lang="en-US" sz="2000" b="1" dirty="0">
                <a:solidFill>
                  <a:srgbClr val="4D4D4D"/>
                </a:solidFill>
                <a:latin typeface="Arial" pitchFamily="34" charset="0"/>
              </a:rPr>
              <a:t>): new pattern of existence and interaction</a:t>
            </a:r>
          </a:p>
          <a:p>
            <a:pPr marL="457200" indent="-457200" algn="l"/>
            <a:r>
              <a:rPr lang="en-US" altLang="zh-CN" sz="2000" b="1" dirty="0">
                <a:solidFill>
                  <a:srgbClr val="4D4D4D"/>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多元化的开放与交融（越发紧密和激烈</a:t>
            </a:r>
            <a:r>
              <a:rPr lang="zh-CN" altLang="en-US" sz="2000" b="1" dirty="0" smtClean="0">
                <a:solidFill>
                  <a:srgbClr val="800000"/>
                </a:solidFill>
                <a:latin typeface="Arial" pitchFamily="34" charset="0"/>
                <a:ea typeface="宋体" pitchFamily="2" charset="-122"/>
              </a:rPr>
              <a:t>的“竞合</a:t>
            </a:r>
            <a:r>
              <a:rPr lang="en-US" altLang="zh-CN" sz="2000" b="1" dirty="0" smtClean="0">
                <a:solidFill>
                  <a:srgbClr val="800000"/>
                </a:solidFill>
                <a:latin typeface="Arial" pitchFamily="34" charset="0"/>
                <a:ea typeface="宋体" pitchFamily="2" charset="-122"/>
              </a:rPr>
              <a:t>”</a:t>
            </a:r>
            <a:r>
              <a:rPr lang="zh-CN" altLang="en-US" sz="2000" b="1" dirty="0" smtClean="0">
                <a:solidFill>
                  <a:srgbClr val="800000"/>
                </a:solidFill>
                <a:latin typeface="Arial" pitchFamily="34" charset="0"/>
                <a:ea typeface="宋体" pitchFamily="2" charset="-122"/>
              </a:rPr>
              <a:t>）</a:t>
            </a:r>
            <a:endParaRPr lang="en-US" altLang="en-US" sz="2000" b="1" dirty="0">
              <a:solidFill>
                <a:srgbClr val="800000"/>
              </a:solidFill>
              <a:latin typeface="Arial" pitchFamily="34" charset="0"/>
            </a:endParaRPr>
          </a:p>
        </p:txBody>
      </p:sp>
      <p:graphicFrame>
        <p:nvGraphicFramePr>
          <p:cNvPr id="4" name="Diagram 3"/>
          <p:cNvGraphicFramePr/>
          <p:nvPr/>
        </p:nvGraphicFramePr>
        <p:xfrm>
          <a:off x="6110516" y="1233714"/>
          <a:ext cx="2423884" cy="4760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294742" y="1030513"/>
          <a:ext cx="2612571" cy="541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txBox="1">
            <a:spLocks noChangeArrowheads="1"/>
          </p:cNvSpPr>
          <p:nvPr/>
        </p:nvSpPr>
        <p:spPr bwMode="auto">
          <a:xfrm>
            <a:off x="865188" y="130175"/>
            <a:ext cx="7745412" cy="419100"/>
          </a:xfrm>
          <a:prstGeom prst="rect">
            <a:avLst/>
          </a:prstGeom>
          <a:noFill/>
          <a:ln w="9525">
            <a:noFill/>
            <a:miter lim="800000"/>
            <a:headEnd/>
            <a:tailEnd/>
          </a:ln>
        </p:spPr>
        <p:txBody>
          <a:bodyPr anchor="ctr"/>
          <a:lstStyle/>
          <a:p>
            <a:pPr algn="r" eaLnBrk="1" hangingPunct="1">
              <a:tabLst>
                <a:tab pos="190500" algn="l"/>
              </a:tabLst>
            </a:pPr>
            <a:r>
              <a:rPr lang="en-US" altLang="zh-CN" sz="2600" b="1" dirty="0" smtClean="0">
                <a:solidFill>
                  <a:srgbClr val="333333"/>
                </a:solidFill>
                <a:latin typeface="Arial" pitchFamily="34" charset="0"/>
                <a:ea typeface="宋体" pitchFamily="2" charset="-122"/>
              </a:rPr>
              <a:t>1. Dominance of </a:t>
            </a:r>
            <a:r>
              <a:rPr lang="en-US" altLang="zh-CN" sz="2600" b="1" dirty="0">
                <a:solidFill>
                  <a:srgbClr val="333333"/>
                </a:solidFill>
                <a:latin typeface="Arial" pitchFamily="34" charset="0"/>
                <a:ea typeface="宋体" pitchFamily="2" charset="-122"/>
              </a:rPr>
              <a:t>pre-figurative </a:t>
            </a:r>
            <a:r>
              <a:rPr lang="en-US" altLang="zh-CN" sz="2600" b="1" dirty="0" smtClean="0">
                <a:solidFill>
                  <a:srgbClr val="333333"/>
                </a:solidFill>
                <a:latin typeface="Arial" pitchFamily="34" charset="0"/>
                <a:ea typeface="宋体" pitchFamily="2" charset="-122"/>
              </a:rPr>
              <a:t>culture</a:t>
            </a:r>
            <a:endParaRPr lang="en-GB" sz="2600" b="1" dirty="0">
              <a:solidFill>
                <a:srgbClr val="333333"/>
              </a:solidFill>
              <a:latin typeface="Arial" pitchFamily="34" charset="0"/>
            </a:endParaRPr>
          </a:p>
        </p:txBody>
      </p:sp>
      <p:sp>
        <p:nvSpPr>
          <p:cNvPr id="19459" name="Rectangle 7"/>
          <p:cNvSpPr>
            <a:spLocks noChangeArrowheads="1"/>
          </p:cNvSpPr>
          <p:nvPr/>
        </p:nvSpPr>
        <p:spPr bwMode="auto">
          <a:xfrm>
            <a:off x="577850" y="1345852"/>
            <a:ext cx="8216900" cy="4034054"/>
          </a:xfrm>
          <a:prstGeom prst="rect">
            <a:avLst/>
          </a:prstGeom>
          <a:noFill/>
          <a:ln w="9525">
            <a:noFill/>
            <a:miter lim="800000"/>
            <a:headEnd/>
            <a:tailEnd/>
          </a:ln>
        </p:spPr>
        <p:txBody>
          <a:bodyPr wrap="square" lIns="90000" tIns="46800" rIns="90000" bIns="46800" anchor="ctr">
            <a:spAutoFit/>
          </a:bodyPr>
          <a:lstStyle/>
          <a:p>
            <a:pPr marL="457200" indent="-457200" algn="l">
              <a:buFont typeface="Arial" pitchFamily="34" charset="0"/>
              <a:buAutoNum type="arabicPeriod"/>
            </a:pPr>
            <a:r>
              <a:rPr lang="en-US" sz="2000" b="1" dirty="0">
                <a:solidFill>
                  <a:srgbClr val="4D4D4D"/>
                </a:solidFill>
                <a:latin typeface="Arial" pitchFamily="34" charset="0"/>
              </a:rPr>
              <a:t>Dominance of “Pre-figurative culture”: new culture and new thinking</a:t>
            </a:r>
            <a:r>
              <a:rPr lang="zh-CN" altLang="en-US" sz="2000" b="1" dirty="0">
                <a:solidFill>
                  <a:srgbClr val="800000"/>
                </a:solidFill>
                <a:latin typeface="Arial" pitchFamily="34" charset="0"/>
                <a:ea typeface="宋体" pitchFamily="2" charset="-122"/>
              </a:rPr>
              <a:t>      “后喻”文化成为主</a:t>
            </a:r>
            <a:r>
              <a:rPr lang="zh-CN" altLang="en-US" sz="2000" b="1" dirty="0" smtClean="0">
                <a:solidFill>
                  <a:srgbClr val="800000"/>
                </a:solidFill>
                <a:latin typeface="Arial" pitchFamily="34" charset="0"/>
                <a:ea typeface="宋体" pitchFamily="2" charset="-122"/>
              </a:rPr>
              <a:t>导</a:t>
            </a:r>
            <a:endParaRPr lang="en-US" altLang="zh-CN" sz="2000" b="1" dirty="0" smtClean="0">
              <a:solidFill>
                <a:srgbClr val="800000"/>
              </a:solidFill>
              <a:latin typeface="Arial" pitchFamily="34" charset="0"/>
              <a:ea typeface="宋体" pitchFamily="2" charset="-122"/>
            </a:endParaRPr>
          </a:p>
          <a:p>
            <a:pPr marL="457200" indent="-457200" algn="l">
              <a:buFont typeface="Arial" pitchFamily="34" charset="0"/>
              <a:buAutoNum type="arabicPeriod"/>
            </a:pPr>
            <a:endParaRPr lang="en-US" altLang="zh-CN" sz="2000" b="1" dirty="0">
              <a:solidFill>
                <a:srgbClr val="800000"/>
              </a:solidFill>
              <a:latin typeface="Arial" pitchFamily="34" charset="0"/>
              <a:ea typeface="宋体" pitchFamily="2" charset="-122"/>
            </a:endParaRPr>
          </a:p>
          <a:p>
            <a:pPr lvl="0" algn="l">
              <a:buFont typeface="Arial" pitchFamily="34" charset="0"/>
              <a:buChar char="•"/>
            </a:pPr>
            <a:r>
              <a:rPr lang="en-US" altLang="zh-CN" sz="2000" b="1" dirty="0" smtClean="0">
                <a:solidFill>
                  <a:srgbClr val="4D4D4D"/>
                </a:solidFill>
                <a:latin typeface="Arial" pitchFamily="34" charset="0"/>
              </a:rPr>
              <a:t>    Imagination </a:t>
            </a:r>
            <a:r>
              <a:rPr lang="en-US" altLang="zh-CN" sz="2000" b="1" dirty="0">
                <a:solidFill>
                  <a:srgbClr val="4D4D4D"/>
                </a:solidFill>
                <a:latin typeface="Arial" pitchFamily="34" charset="0"/>
              </a:rPr>
              <a:t>is power </a:t>
            </a:r>
            <a:r>
              <a:rPr lang="en-US" altLang="zh-CN" sz="2000" b="1" dirty="0" smtClean="0">
                <a:solidFill>
                  <a:srgbClr val="4D4D4D"/>
                </a:solidFill>
                <a:latin typeface="Arial" pitchFamily="34" charset="0"/>
              </a:rPr>
              <a:t>!     </a:t>
            </a:r>
            <a:endParaRPr lang="en-US" altLang="zh-CN" sz="2000" b="1" dirty="0">
              <a:solidFill>
                <a:srgbClr val="4D4D4D"/>
              </a:solidFill>
              <a:latin typeface="Arial" pitchFamily="34" charset="0"/>
            </a:endParaRPr>
          </a:p>
          <a:p>
            <a:pPr lvl="0" algn="l"/>
            <a:r>
              <a:rPr lang="zh-CN" altLang="en-US" sz="2000" b="1" dirty="0" smtClean="0">
                <a:solidFill>
                  <a:srgbClr val="800000"/>
                </a:solidFill>
                <a:latin typeface="Arial" pitchFamily="34" charset="0"/>
                <a:ea typeface="宋体" pitchFamily="2" charset="-122"/>
              </a:rPr>
              <a:t>创</a:t>
            </a:r>
            <a:r>
              <a:rPr lang="zh-CN" altLang="en-US" sz="2000" b="1" dirty="0">
                <a:solidFill>
                  <a:srgbClr val="800000"/>
                </a:solidFill>
                <a:latin typeface="Arial" pitchFamily="34" charset="0"/>
                <a:ea typeface="宋体" pitchFamily="2" charset="-122"/>
              </a:rPr>
              <a:t>新被社会和权利阶层所接受，并显示革命性作用。推倡后来居上！</a:t>
            </a:r>
            <a:endParaRPr lang="en-US" altLang="en-US" sz="2000" b="1" dirty="0">
              <a:solidFill>
                <a:srgbClr val="800000"/>
              </a:solidFill>
              <a:latin typeface="Arial" pitchFamily="34" charset="0"/>
              <a:ea typeface="宋体" pitchFamily="2" charset="-122"/>
            </a:endParaRPr>
          </a:p>
          <a:p>
            <a:pPr lvl="0" algn="l">
              <a:buFont typeface="Arial" pitchFamily="34" charset="0"/>
              <a:buChar char="•"/>
            </a:pPr>
            <a:r>
              <a:rPr lang="en-US" altLang="zh-CN" sz="2000" b="1" dirty="0" smtClean="0">
                <a:solidFill>
                  <a:srgbClr val="4D4D4D"/>
                </a:solidFill>
                <a:latin typeface="Arial" pitchFamily="34" charset="0"/>
              </a:rPr>
              <a:t>    Small is beautiful !     </a:t>
            </a:r>
          </a:p>
          <a:p>
            <a:pPr algn="l"/>
            <a:r>
              <a:rPr lang="zh-CN" altLang="en-US" sz="2000" b="1" dirty="0">
                <a:solidFill>
                  <a:srgbClr val="800000"/>
                </a:solidFill>
                <a:latin typeface="Arial" pitchFamily="34" charset="0"/>
                <a:ea typeface="宋体" pitchFamily="2" charset="-122"/>
              </a:rPr>
              <a:t>小的就是美的！</a:t>
            </a:r>
            <a:endParaRPr lang="en-US" altLang="zh-CN" sz="2000" b="1" dirty="0">
              <a:solidFill>
                <a:srgbClr val="800000"/>
              </a:solidFill>
              <a:latin typeface="Arial" pitchFamily="34" charset="0"/>
              <a:ea typeface="宋体" pitchFamily="2" charset="-122"/>
            </a:endParaRPr>
          </a:p>
          <a:p>
            <a:pPr lvl="0" algn="l">
              <a:buFont typeface="Arial" pitchFamily="34" charset="0"/>
              <a:buChar char="•"/>
            </a:pPr>
            <a:r>
              <a:rPr lang="en-US" altLang="zh-CN" sz="2000" b="1" dirty="0" smtClean="0">
                <a:solidFill>
                  <a:srgbClr val="4D4D4D"/>
                </a:solidFill>
                <a:latin typeface="Arial" pitchFamily="34" charset="0"/>
              </a:rPr>
              <a:t>    Everybody </a:t>
            </a:r>
            <a:r>
              <a:rPr lang="en-US" altLang="zh-CN" sz="2000" b="1" dirty="0">
                <a:solidFill>
                  <a:srgbClr val="4D4D4D"/>
                </a:solidFill>
                <a:latin typeface="Arial" pitchFamily="34" charset="0"/>
              </a:rPr>
              <a:t>is one-click </a:t>
            </a:r>
            <a:r>
              <a:rPr lang="en-US" altLang="zh-CN" sz="2000" b="1" dirty="0" smtClean="0">
                <a:solidFill>
                  <a:srgbClr val="4D4D4D"/>
                </a:solidFill>
                <a:latin typeface="Arial" pitchFamily="34" charset="0"/>
              </a:rPr>
              <a:t>away ! </a:t>
            </a:r>
            <a:r>
              <a:rPr lang="en-US" altLang="zh-CN" sz="2000" b="1" dirty="0" smtClean="0">
                <a:solidFill>
                  <a:srgbClr val="800000"/>
                </a:solidFill>
                <a:latin typeface="Arial" pitchFamily="34" charset="0"/>
                <a:ea typeface="宋体" pitchFamily="2" charset="-122"/>
              </a:rPr>
              <a:t>      </a:t>
            </a:r>
          </a:p>
          <a:p>
            <a:pPr lvl="0" algn="l"/>
            <a:r>
              <a:rPr lang="zh-CN" altLang="en-US" sz="2000" b="1" dirty="0" smtClean="0">
                <a:solidFill>
                  <a:srgbClr val="800000"/>
                </a:solidFill>
                <a:latin typeface="Arial" pitchFamily="34" charset="0"/>
                <a:ea typeface="宋体" pitchFamily="2" charset="-122"/>
              </a:rPr>
              <a:t>固</a:t>
            </a:r>
            <a:r>
              <a:rPr lang="zh-CN" altLang="en-US" sz="2000" b="1" dirty="0">
                <a:solidFill>
                  <a:srgbClr val="800000"/>
                </a:solidFill>
                <a:latin typeface="Arial" pitchFamily="34" charset="0"/>
                <a:ea typeface="宋体" pitchFamily="2" charset="-122"/>
              </a:rPr>
              <a:t>有等级制度的变革，世界是平</a:t>
            </a:r>
            <a:r>
              <a:rPr lang="zh-CN" altLang="en-US" sz="2000" b="1" dirty="0" smtClean="0">
                <a:solidFill>
                  <a:srgbClr val="800000"/>
                </a:solidFill>
                <a:latin typeface="Arial" pitchFamily="34" charset="0"/>
                <a:ea typeface="宋体" pitchFamily="2" charset="-122"/>
              </a:rPr>
              <a:t>的！</a:t>
            </a:r>
            <a:endParaRPr lang="en-US" altLang="en-US" sz="2000" b="1" dirty="0">
              <a:solidFill>
                <a:srgbClr val="800000"/>
              </a:solidFill>
              <a:latin typeface="Arial" pitchFamily="34" charset="0"/>
              <a:ea typeface="宋体" pitchFamily="2" charset="-122"/>
            </a:endParaRPr>
          </a:p>
          <a:p>
            <a:pPr lvl="0" algn="l">
              <a:buFont typeface="Arial" pitchFamily="34" charset="0"/>
              <a:buChar char="•"/>
            </a:pPr>
            <a:r>
              <a:rPr lang="en-GB" sz="2000" b="1" dirty="0" smtClean="0">
                <a:solidFill>
                  <a:schemeClr val="tx1"/>
                </a:solidFill>
                <a:latin typeface="Arial" pitchFamily="34" charset="0"/>
              </a:rPr>
              <a:t>  </a:t>
            </a:r>
            <a:r>
              <a:rPr lang="en-GB" sz="2000" b="1" dirty="0" smtClean="0">
                <a:solidFill>
                  <a:srgbClr val="92D050"/>
                </a:solidFill>
                <a:latin typeface="Arial" pitchFamily="34" charset="0"/>
              </a:rPr>
              <a:t>  </a:t>
            </a:r>
            <a:r>
              <a:rPr lang="en-GB" sz="2000" b="1" dirty="0" err="1" smtClean="0">
                <a:solidFill>
                  <a:srgbClr val="92D050"/>
                </a:solidFill>
                <a:latin typeface="Arial" pitchFamily="34" charset="0"/>
              </a:rPr>
              <a:t>Hyper</a:t>
            </a:r>
            <a:r>
              <a:rPr lang="en-GB" sz="2000" b="1" dirty="0" err="1" smtClean="0">
                <a:solidFill>
                  <a:srgbClr val="4D4D4D"/>
                </a:solidFill>
                <a:latin typeface="Arial" pitchFamily="34" charset="0"/>
              </a:rPr>
              <a:t>archy</a:t>
            </a:r>
            <a:r>
              <a:rPr lang="en-GB" sz="2000" b="1" dirty="0" smtClean="0">
                <a:solidFill>
                  <a:srgbClr val="4D4D4D"/>
                </a:solidFill>
                <a:latin typeface="Arial" pitchFamily="34" charset="0"/>
              </a:rPr>
              <a:t>:</a:t>
            </a:r>
            <a:r>
              <a:rPr lang="en-US" altLang="zh-CN" sz="2000" b="1" dirty="0" smtClean="0">
                <a:solidFill>
                  <a:srgbClr val="800000"/>
                </a:solidFill>
                <a:latin typeface="Arial" pitchFamily="34" charset="0"/>
                <a:ea typeface="宋体" pitchFamily="2" charset="-122"/>
              </a:rPr>
              <a:t>       </a:t>
            </a:r>
          </a:p>
          <a:p>
            <a:pPr lvl="0" algn="l"/>
            <a:r>
              <a:rPr lang="zh-CN" altLang="en-US" sz="2000" b="1" dirty="0" smtClean="0">
                <a:solidFill>
                  <a:srgbClr val="800000"/>
                </a:solidFill>
                <a:latin typeface="Arial" pitchFamily="34" charset="0"/>
                <a:ea typeface="宋体" pitchFamily="2" charset="-122"/>
              </a:rPr>
              <a:t>大</a:t>
            </a:r>
            <a:r>
              <a:rPr lang="zh-CN" altLang="en-US" sz="2000" b="1" dirty="0">
                <a:solidFill>
                  <a:srgbClr val="800000"/>
                </a:solidFill>
                <a:latin typeface="Arial" pitchFamily="34" charset="0"/>
                <a:ea typeface="宋体" pitchFamily="2" charset="-122"/>
              </a:rPr>
              <a:t>众声音得到放大，平等和民主的风尚得以推行。英雄不论出处</a:t>
            </a:r>
            <a:r>
              <a:rPr lang="zh-CN" altLang="en-US" sz="2000" b="1" dirty="0" smtClean="0">
                <a:solidFill>
                  <a:srgbClr val="800000"/>
                </a:solidFill>
                <a:latin typeface="Arial" pitchFamily="34" charset="0"/>
                <a:ea typeface="宋体" pitchFamily="2" charset="-122"/>
              </a:rPr>
              <a:t>！</a:t>
            </a:r>
            <a:endParaRPr lang="en-US" altLang="en-US" sz="2000" b="1" dirty="0">
              <a:solidFill>
                <a:srgbClr val="800000"/>
              </a:solidFill>
              <a:latin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124075" y="2859088"/>
            <a:ext cx="1847850" cy="2038350"/>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4968875" y="2801938"/>
            <a:ext cx="1876425" cy="2095500"/>
          </a:xfrm>
          <a:prstGeom prst="rect">
            <a:avLst/>
          </a:prstGeom>
          <a:noFill/>
          <a:ln w="9525">
            <a:noFill/>
            <a:miter lim="800000"/>
            <a:headEnd/>
            <a:tailEnd/>
          </a:ln>
        </p:spPr>
      </p:pic>
      <p:sp>
        <p:nvSpPr>
          <p:cNvPr id="35844" name="TextBox 3"/>
          <p:cNvSpPr txBox="1">
            <a:spLocks noChangeArrowheads="1"/>
          </p:cNvSpPr>
          <p:nvPr/>
        </p:nvSpPr>
        <p:spPr bwMode="auto">
          <a:xfrm>
            <a:off x="2032000" y="5326063"/>
            <a:ext cx="1828800" cy="369887"/>
          </a:xfrm>
          <a:prstGeom prst="rect">
            <a:avLst/>
          </a:prstGeom>
          <a:noFill/>
          <a:ln w="9525">
            <a:noFill/>
            <a:miter lim="800000"/>
            <a:headEnd/>
            <a:tailEnd/>
          </a:ln>
        </p:spPr>
        <p:txBody>
          <a:bodyPr>
            <a:spAutoFit/>
          </a:bodyPr>
          <a:lstStyle/>
          <a:p>
            <a:r>
              <a:rPr lang="en-US" sz="1800" b="1">
                <a:solidFill>
                  <a:schemeClr val="tx1"/>
                </a:solidFill>
              </a:rPr>
              <a:t>Hierarchy</a:t>
            </a:r>
          </a:p>
        </p:txBody>
      </p:sp>
      <p:sp>
        <p:nvSpPr>
          <p:cNvPr id="35845" name="TextBox 4"/>
          <p:cNvSpPr txBox="1">
            <a:spLocks noChangeArrowheads="1"/>
          </p:cNvSpPr>
          <p:nvPr/>
        </p:nvSpPr>
        <p:spPr bwMode="auto">
          <a:xfrm>
            <a:off x="5014913" y="5303838"/>
            <a:ext cx="1828800" cy="369887"/>
          </a:xfrm>
          <a:prstGeom prst="rect">
            <a:avLst/>
          </a:prstGeom>
          <a:noFill/>
          <a:ln w="9525">
            <a:noFill/>
            <a:miter lim="800000"/>
            <a:headEnd/>
            <a:tailEnd/>
          </a:ln>
        </p:spPr>
        <p:txBody>
          <a:bodyPr>
            <a:spAutoFit/>
          </a:bodyPr>
          <a:lstStyle/>
          <a:p>
            <a:r>
              <a:rPr lang="en-US" sz="1800" b="1">
                <a:solidFill>
                  <a:srgbClr val="92D050"/>
                </a:solidFill>
              </a:rPr>
              <a:t>Hyper</a:t>
            </a:r>
            <a:r>
              <a:rPr lang="en-US" sz="1800" b="1">
                <a:solidFill>
                  <a:schemeClr val="tx1"/>
                </a:solidFill>
              </a:rPr>
              <a:t>archy</a:t>
            </a:r>
          </a:p>
        </p:txBody>
      </p:sp>
      <p:sp>
        <p:nvSpPr>
          <p:cNvPr id="35846" name="Rectangle 7"/>
          <p:cNvSpPr>
            <a:spLocks noChangeArrowheads="1"/>
          </p:cNvSpPr>
          <p:nvPr/>
        </p:nvSpPr>
        <p:spPr bwMode="auto">
          <a:xfrm>
            <a:off x="549275" y="842963"/>
            <a:ext cx="8001000" cy="1725612"/>
          </a:xfrm>
          <a:prstGeom prst="rect">
            <a:avLst/>
          </a:prstGeom>
          <a:noFill/>
          <a:ln w="9525">
            <a:noFill/>
            <a:miter lim="800000"/>
            <a:headEnd/>
            <a:tailEnd/>
          </a:ln>
        </p:spPr>
        <p:txBody>
          <a:bodyPr lIns="90000" tIns="46800" rIns="90000" bIns="46800" anchor="ctr">
            <a:spAutoFit/>
          </a:bodyPr>
          <a:lstStyle/>
          <a:p>
            <a:pPr marL="457200" indent="-457200" algn="l">
              <a:spcBef>
                <a:spcPct val="30000"/>
              </a:spcBef>
              <a:buFont typeface="Wingdings" pitchFamily="2" charset="2"/>
              <a:buAutoNum type="arabicPeriod"/>
            </a:pPr>
            <a:r>
              <a:rPr lang="en-GB" sz="2000" b="1" dirty="0">
                <a:solidFill>
                  <a:srgbClr val="4D4D4D"/>
                </a:solidFill>
                <a:latin typeface="Arial" pitchFamily="34" charset="0"/>
              </a:rPr>
              <a:t>“</a:t>
            </a:r>
            <a:r>
              <a:rPr lang="en-GB" sz="2000" b="1" dirty="0" err="1">
                <a:solidFill>
                  <a:srgbClr val="92D050"/>
                </a:solidFill>
                <a:latin typeface="Arial" pitchFamily="34" charset="0"/>
              </a:rPr>
              <a:t>Hyper</a:t>
            </a:r>
            <a:r>
              <a:rPr lang="en-GB" sz="2000" b="1" dirty="0" err="1">
                <a:solidFill>
                  <a:srgbClr val="4D4D4D"/>
                </a:solidFill>
                <a:latin typeface="Arial" pitchFamily="34" charset="0"/>
              </a:rPr>
              <a:t>archy</a:t>
            </a:r>
            <a:r>
              <a:rPr lang="en-GB" sz="2000" b="1" dirty="0">
                <a:solidFill>
                  <a:srgbClr val="4D4D4D"/>
                </a:solidFill>
                <a:latin typeface="Arial" pitchFamily="34" charset="0"/>
              </a:rPr>
              <a:t>” challenges all the traditional hierarchies, whether of logic or of power ...</a:t>
            </a:r>
          </a:p>
          <a:p>
            <a:pPr marL="457200" indent="-457200" algn="l">
              <a:spcBef>
                <a:spcPct val="30000"/>
              </a:spcBef>
              <a:buFont typeface="Wingdings" pitchFamily="2" charset="2"/>
              <a:buAutoNum type="arabicPeriod"/>
            </a:pPr>
            <a:r>
              <a:rPr lang="en-GB" altLang="zh-CN" sz="2000" b="1" dirty="0">
                <a:solidFill>
                  <a:srgbClr val="4D4D4D"/>
                </a:solidFill>
                <a:latin typeface="Arial" pitchFamily="34" charset="0"/>
                <a:ea typeface="宋体" pitchFamily="2" charset="-122"/>
              </a:rPr>
              <a:t>Transport users will more and more be part of decision making process of the mobility system, especially for those service-oriented systems.</a:t>
            </a:r>
            <a:endParaRPr lang="en-GB" altLang="zh-CN" sz="1800" dirty="0">
              <a:latin typeface="Arial" pitchFamily="34" charset="0"/>
              <a:ea typeface="宋体" pitchFamily="2" charset="-122"/>
            </a:endParaRPr>
          </a:p>
        </p:txBody>
      </p:sp>
      <p:sp>
        <p:nvSpPr>
          <p:cNvPr id="35847" name="TextBox 6"/>
          <p:cNvSpPr txBox="1">
            <a:spLocks noChangeArrowheads="1"/>
          </p:cNvSpPr>
          <p:nvPr/>
        </p:nvSpPr>
        <p:spPr bwMode="auto">
          <a:xfrm>
            <a:off x="3816350" y="5988050"/>
            <a:ext cx="5153025" cy="276225"/>
          </a:xfrm>
          <a:prstGeom prst="rect">
            <a:avLst/>
          </a:prstGeom>
          <a:noFill/>
          <a:ln w="9525">
            <a:noFill/>
            <a:miter lim="800000"/>
            <a:headEnd/>
            <a:tailEnd/>
          </a:ln>
        </p:spPr>
        <p:txBody>
          <a:bodyPr>
            <a:spAutoFit/>
          </a:bodyPr>
          <a:lstStyle/>
          <a:p>
            <a:r>
              <a:rPr lang="en-US" b="1" i="1">
                <a:solidFill>
                  <a:schemeClr val="tx1"/>
                </a:solidFill>
              </a:rPr>
              <a:t>Source: The Boston Consulting Group on Strategy </a:t>
            </a:r>
          </a:p>
        </p:txBody>
      </p:sp>
      <p:sp>
        <p:nvSpPr>
          <p:cNvPr id="8" name="Rectangle 5"/>
          <p:cNvSpPr txBox="1">
            <a:spLocks noChangeArrowheads="1"/>
          </p:cNvSpPr>
          <p:nvPr/>
        </p:nvSpPr>
        <p:spPr bwMode="auto">
          <a:xfrm>
            <a:off x="966788" y="130175"/>
            <a:ext cx="7745412" cy="419100"/>
          </a:xfrm>
          <a:prstGeom prst="rect">
            <a:avLst/>
          </a:prstGeom>
          <a:noFill/>
          <a:ln w="9525">
            <a:noFill/>
            <a:miter lim="800000"/>
            <a:headEnd/>
            <a:tailEnd/>
          </a:ln>
        </p:spPr>
        <p:txBody>
          <a:bodyPr anchor="ctr"/>
          <a:lstStyle/>
          <a:p>
            <a:pPr algn="r" eaLnBrk="1" hangingPunct="1">
              <a:tabLst>
                <a:tab pos="190500" algn="l"/>
              </a:tabLst>
              <a:defRPr/>
            </a:pPr>
            <a:r>
              <a:rPr lang="en-GB" sz="2600" b="1" kern="0" dirty="0" smtClean="0">
                <a:solidFill>
                  <a:srgbClr val="333333"/>
                </a:solidFill>
                <a:latin typeface="+mj-lt"/>
                <a:ea typeface="+mj-ea"/>
                <a:cs typeface="+mj-cs"/>
              </a:rPr>
              <a:t>“Hyper-</a:t>
            </a:r>
            <a:r>
              <a:rPr lang="en-GB" sz="2600" b="1" kern="0" dirty="0" err="1" smtClean="0">
                <a:solidFill>
                  <a:srgbClr val="333333"/>
                </a:solidFill>
                <a:latin typeface="+mj-lt"/>
                <a:ea typeface="+mj-ea"/>
                <a:cs typeface="+mj-cs"/>
              </a:rPr>
              <a:t>archy</a:t>
            </a:r>
            <a:r>
              <a:rPr lang="en-GB" sz="2600" b="1" kern="0" dirty="0" smtClean="0">
                <a:solidFill>
                  <a:srgbClr val="333333"/>
                </a:solidFill>
                <a:latin typeface="+mj-lt"/>
                <a:ea typeface="+mj-ea"/>
                <a:cs typeface="+mj-cs"/>
              </a:rPr>
              <a:t>” </a:t>
            </a:r>
            <a:r>
              <a:rPr lang="en-GB" sz="2600" b="1" kern="0" dirty="0">
                <a:solidFill>
                  <a:srgbClr val="333333"/>
                </a:solidFill>
                <a:latin typeface="+mj-lt"/>
                <a:ea typeface="+mj-ea"/>
                <a:cs typeface="+mj-cs"/>
              </a:rPr>
              <a:t>in </a:t>
            </a:r>
            <a:r>
              <a:rPr lang="en-GB" sz="2600" b="1" kern="0" dirty="0" smtClean="0">
                <a:solidFill>
                  <a:srgbClr val="333333"/>
                </a:solidFill>
                <a:latin typeface="+mj-lt"/>
                <a:ea typeface="+mj-ea"/>
                <a:cs typeface="+mj-cs"/>
              </a:rPr>
              <a:t>pre-figurative culture</a:t>
            </a:r>
            <a:endParaRPr lang="en-GB" sz="2600" b="1" kern="0" dirty="0">
              <a:solidFill>
                <a:srgbClr val="333333"/>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355" name="Group 3"/>
          <p:cNvGraphicFramePr>
            <a:graphicFrameLocks noGrp="1"/>
          </p:cNvGraphicFramePr>
          <p:nvPr/>
        </p:nvGraphicFramePr>
        <p:xfrm>
          <a:off x="363538" y="1016000"/>
          <a:ext cx="8490857" cy="5343144"/>
        </p:xfrm>
        <a:graphic>
          <a:graphicData uri="http://schemas.openxmlformats.org/drawingml/2006/table">
            <a:tbl>
              <a:tblPr/>
              <a:tblGrid>
                <a:gridCol w="1677252"/>
                <a:gridCol w="1269150"/>
                <a:gridCol w="1204686"/>
                <a:gridCol w="1306286"/>
                <a:gridCol w="3033483"/>
              </a:tblGrid>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Futurist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Alvin Toffler</a:t>
                      </a:r>
                      <a:endParaRPr kumimoji="0" lang="zh-CN" altLang="en-US"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未来学家</a:t>
                      </a: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阿尔文</a:t>
                      </a:r>
                      <a:r>
                        <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rPr>
                        <a:t>.</a:t>
                      </a: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托夫勒</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Agriculture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农业浪潮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Industry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工业浪潮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信息浪潮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《The third wave》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rPr>
                        <a:t>《</a:t>
                      </a: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第三次浪潮</a:t>
                      </a:r>
                      <a:r>
                        <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Socialist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b="1" i="0" u="none" strike="noStrike" cap="none" normalizeH="0" baseline="0" dirty="0" err="1" smtClean="0">
                          <a:ln>
                            <a:noFill/>
                          </a:ln>
                          <a:solidFill>
                            <a:srgbClr val="000000"/>
                          </a:solidFill>
                          <a:effectLst/>
                          <a:latin typeface="Arial" charset="0"/>
                          <a:ea typeface="宋体" pitchFamily="2" charset="-122"/>
                          <a:cs typeface="Arial" charset="0"/>
                        </a:rPr>
                        <a:t>Danniel</a:t>
                      </a: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 Bell</a:t>
                      </a:r>
                      <a:endParaRPr kumimoji="0" lang="zh-CN" altLang="en-US"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社会学家</a:t>
                      </a: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丹尼尔</a:t>
                      </a:r>
                      <a:r>
                        <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rPr>
                        <a:t>.</a:t>
                      </a: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贝尔</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Pre-industrial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前工业社会</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Industrial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工业社会</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Post-industrial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后工业社会</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b="1" i="0" u="none" strike="noStrike" kern="1200" cap="none" normalizeH="0" baseline="0" dirty="0" smtClean="0">
                          <a:ln>
                            <a:noFill/>
                          </a:ln>
                          <a:solidFill>
                            <a:srgbClr val="000000"/>
                          </a:solidFill>
                          <a:effectLst/>
                          <a:latin typeface="Arial" charset="0"/>
                          <a:ea typeface="宋体" pitchFamily="2" charset="-122"/>
                          <a:cs typeface="Arial" charset="0"/>
                        </a:rPr>
                        <a:t>《The Coming of Post-Industrial Society》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rPr>
                        <a:t>《</a:t>
                      </a: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后工业社会来临</a:t>
                      </a:r>
                      <a:r>
                        <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Info-economist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N. Negroponte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信息经济学家</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尼格洛</a:t>
                      </a:r>
                      <a:r>
                        <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rPr>
                        <a:t>.</a:t>
                      </a: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庞蒂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Oral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口语文明</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Writing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文字文明</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Byte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计算机文明</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kern="1200" cap="none" normalizeH="0" baseline="0" dirty="0" smtClean="0">
                          <a:ln>
                            <a:noFill/>
                          </a:ln>
                          <a:solidFill>
                            <a:srgbClr val="000000"/>
                          </a:solidFill>
                          <a:effectLst/>
                          <a:latin typeface="Arial" charset="0"/>
                          <a:ea typeface="宋体" pitchFamily="2" charset="-122"/>
                          <a:cs typeface="Arial" charset="0"/>
                        </a:rPr>
                        <a:t>《</a:t>
                      </a: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Being Digital</a:t>
                      </a:r>
                      <a:r>
                        <a:rPr kumimoji="0" lang="en-US" altLang="zh-CN" sz="1600" b="1" i="0" u="none" strike="noStrike" kern="1200" cap="none" normalizeH="0" baseline="0" dirty="0" smtClean="0">
                          <a:ln>
                            <a:noFill/>
                          </a:ln>
                          <a:solidFill>
                            <a:srgbClr val="000000"/>
                          </a:solidFill>
                          <a:effectLst/>
                          <a:latin typeface="Arial" charset="0"/>
                          <a:ea typeface="宋体" pitchFamily="2" charset="-122"/>
                          <a:cs typeface="Arial" charset="0"/>
                        </a:rPr>
                        <a:t>》</a:t>
                      </a: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rPr>
                        <a:t>《</a:t>
                      </a: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数字化生存</a:t>
                      </a:r>
                      <a:r>
                        <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r h="1243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Humanist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Margaret Mead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人类学家</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玛格丽特</a:t>
                      </a:r>
                      <a:r>
                        <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rPr>
                        <a:t>.</a:t>
                      </a: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米德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Post-figurative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后喻文化</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solidFill>
                          <a:schemeClr val="tx1"/>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Co-figurative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同喻文化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rPr>
                        <a:t>Pre-figurative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800000"/>
                          </a:solidFill>
                          <a:effectLst/>
                          <a:latin typeface="Arial" charset="0"/>
                          <a:ea typeface="宋体" pitchFamily="2" charset="-122"/>
                          <a:cs typeface="Arial" charset="0"/>
                        </a:rPr>
                        <a:t>前喻文化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b="1" i="0" u="none" strike="noStrike" kern="1200" cap="none" normalizeH="0" baseline="0" dirty="0" smtClean="0">
                          <a:ln>
                            <a:noFill/>
                          </a:ln>
                          <a:solidFill>
                            <a:srgbClr val="000000"/>
                          </a:solidFill>
                          <a:effectLst/>
                          <a:latin typeface="Arial" charset="0"/>
                          <a:ea typeface="宋体" pitchFamily="2" charset="-122"/>
                          <a:cs typeface="Arial" charset="0"/>
                        </a:rPr>
                        <a:t>《Culture and Commitment》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cap="none" normalizeH="0" baseline="0" dirty="0" smtClean="0">
                        <a:ln>
                          <a:noFill/>
                        </a:ln>
                        <a:solidFill>
                          <a:srgbClr val="0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b="1" i="0" u="none" strike="noStrike" kern="1200" cap="none" normalizeH="0" baseline="0" dirty="0" smtClean="0">
                        <a:ln>
                          <a:noFill/>
                        </a:ln>
                        <a:solidFill>
                          <a:srgbClr val="800000"/>
                        </a:solidFill>
                        <a:effectLst/>
                        <a:latin typeface="Arial" charset="0"/>
                        <a:ea typeface="宋体" pitchFamily="2" charset="-122"/>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kern="1200" cap="none" normalizeH="0" baseline="0" dirty="0" smtClean="0">
                          <a:ln>
                            <a:noFill/>
                          </a:ln>
                          <a:solidFill>
                            <a:srgbClr val="800000"/>
                          </a:solidFill>
                          <a:effectLst/>
                          <a:latin typeface="Arial" charset="0"/>
                          <a:ea typeface="宋体" pitchFamily="2" charset="-122"/>
                          <a:cs typeface="Arial" charset="0"/>
                        </a:rPr>
                        <a:t>《</a:t>
                      </a:r>
                      <a:r>
                        <a:rPr kumimoji="0" lang="zh-CN" altLang="en-US" sz="1600" b="1" i="0" u="none" strike="noStrike" kern="1200" cap="none" normalizeH="0" baseline="0" dirty="0" smtClean="0">
                          <a:ln>
                            <a:noFill/>
                          </a:ln>
                          <a:solidFill>
                            <a:srgbClr val="800000"/>
                          </a:solidFill>
                          <a:effectLst/>
                          <a:latin typeface="Arial" charset="0"/>
                          <a:ea typeface="宋体" pitchFamily="2" charset="-122"/>
                          <a:cs typeface="Arial" charset="0"/>
                        </a:rPr>
                        <a:t>文化与承诺</a:t>
                      </a:r>
                      <a:r>
                        <a:rPr kumimoji="0" lang="en-US" altLang="zh-CN" sz="1600" b="1" i="0" u="none" strike="noStrike" kern="1200" cap="none" normalizeH="0" baseline="0" dirty="0" smtClean="0">
                          <a:ln>
                            <a:noFill/>
                          </a:ln>
                          <a:solidFill>
                            <a:srgbClr val="800000"/>
                          </a:solidFill>
                          <a:effectLst/>
                          <a:latin typeface="Arial" charset="0"/>
                          <a:ea typeface="宋体" pitchFamily="2" charset="-122"/>
                          <a:cs typeface="Arial" charset="0"/>
                        </a:rPr>
                        <a:t>》</a:t>
                      </a:r>
                      <a:endParaRPr kumimoji="0" lang="en-US" altLang="zh-CN" sz="1600" b="1" i="0" u="none" strike="noStrike" cap="none" normalizeH="0" baseline="0" dirty="0" smtClean="0">
                        <a:ln>
                          <a:noFill/>
                        </a:ln>
                        <a:solidFill>
                          <a:srgbClr val="8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bl>
          </a:graphicData>
        </a:graphic>
      </p:graphicFrame>
      <p:sp>
        <p:nvSpPr>
          <p:cNvPr id="3" name="Rectangle 5"/>
          <p:cNvSpPr txBox="1">
            <a:spLocks noChangeArrowheads="1"/>
          </p:cNvSpPr>
          <p:nvPr/>
        </p:nvSpPr>
        <p:spPr bwMode="auto">
          <a:xfrm>
            <a:off x="966788" y="130175"/>
            <a:ext cx="7745412" cy="419100"/>
          </a:xfrm>
          <a:prstGeom prst="rect">
            <a:avLst/>
          </a:prstGeom>
          <a:noFill/>
          <a:ln w="9525">
            <a:noFill/>
            <a:miter lim="800000"/>
            <a:headEnd/>
            <a:tailEnd/>
          </a:ln>
        </p:spPr>
        <p:txBody>
          <a:bodyPr anchor="ctr"/>
          <a:lstStyle/>
          <a:p>
            <a:pPr algn="r" eaLnBrk="1" hangingPunct="1">
              <a:tabLst>
                <a:tab pos="190500" algn="l"/>
              </a:tabLst>
              <a:defRPr/>
            </a:pPr>
            <a:r>
              <a:rPr lang="en-GB" sz="2600" b="1" kern="0" dirty="0">
                <a:solidFill>
                  <a:srgbClr val="333333"/>
                </a:solidFill>
                <a:latin typeface="+mj-lt"/>
                <a:ea typeface="+mj-ea"/>
                <a:cs typeface="+mj-cs"/>
              </a:rPr>
              <a:t>“Great Minds Think Alike…”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txBox="1">
            <a:spLocks noChangeArrowheads="1"/>
          </p:cNvSpPr>
          <p:nvPr/>
        </p:nvSpPr>
        <p:spPr bwMode="auto">
          <a:xfrm>
            <a:off x="865188" y="130175"/>
            <a:ext cx="7745412" cy="419100"/>
          </a:xfrm>
          <a:prstGeom prst="rect">
            <a:avLst/>
          </a:prstGeom>
          <a:noFill/>
          <a:ln w="9525">
            <a:noFill/>
            <a:miter lim="800000"/>
            <a:headEnd/>
            <a:tailEnd/>
          </a:ln>
        </p:spPr>
        <p:txBody>
          <a:bodyPr anchor="ctr"/>
          <a:lstStyle/>
          <a:p>
            <a:pPr algn="r" eaLnBrk="1" hangingPunct="1">
              <a:tabLst>
                <a:tab pos="190500" algn="l"/>
              </a:tabLst>
            </a:pPr>
            <a:r>
              <a:rPr lang="en-US" altLang="zh-CN" sz="2600" b="1" dirty="0" smtClean="0">
                <a:solidFill>
                  <a:srgbClr val="333333"/>
                </a:solidFill>
                <a:latin typeface="Arial" pitchFamily="34" charset="0"/>
                <a:ea typeface="宋体" pitchFamily="2" charset="-122"/>
              </a:rPr>
              <a:t>2. knowledge </a:t>
            </a:r>
            <a:r>
              <a:rPr lang="en-US" altLang="zh-CN" sz="2600" b="1" dirty="0">
                <a:solidFill>
                  <a:srgbClr val="333333"/>
                </a:solidFill>
                <a:latin typeface="Arial" pitchFamily="34" charset="0"/>
                <a:ea typeface="宋体" pitchFamily="2" charset="-122"/>
              </a:rPr>
              <a:t>driven </a:t>
            </a:r>
            <a:r>
              <a:rPr lang="en-US" altLang="zh-CN" sz="2600" b="1" dirty="0" smtClean="0">
                <a:solidFill>
                  <a:srgbClr val="333333"/>
                </a:solidFill>
                <a:latin typeface="Arial" pitchFamily="34" charset="0"/>
                <a:ea typeface="宋体" pitchFamily="2" charset="-122"/>
              </a:rPr>
              <a:t>society</a:t>
            </a:r>
            <a:endParaRPr lang="en-GB" sz="2600" b="1" dirty="0">
              <a:solidFill>
                <a:srgbClr val="333333"/>
              </a:solidFill>
              <a:latin typeface="Arial" pitchFamily="34" charset="0"/>
            </a:endParaRPr>
          </a:p>
        </p:txBody>
      </p:sp>
      <p:sp>
        <p:nvSpPr>
          <p:cNvPr id="21507" name="Rectangle 7"/>
          <p:cNvSpPr>
            <a:spLocks noChangeArrowheads="1"/>
          </p:cNvSpPr>
          <p:nvPr/>
        </p:nvSpPr>
        <p:spPr bwMode="auto">
          <a:xfrm>
            <a:off x="577850" y="1590128"/>
            <a:ext cx="8216900" cy="2987614"/>
          </a:xfrm>
          <a:prstGeom prst="rect">
            <a:avLst/>
          </a:prstGeom>
          <a:noFill/>
          <a:ln w="9525">
            <a:noFill/>
            <a:miter lim="800000"/>
            <a:headEnd/>
            <a:tailEnd/>
          </a:ln>
        </p:spPr>
        <p:txBody>
          <a:bodyPr lIns="90000" tIns="46800" rIns="90000" bIns="46800" anchor="ctr">
            <a:spAutoFit/>
          </a:bodyPr>
          <a:lstStyle/>
          <a:p>
            <a:pPr marL="457200" indent="-457200" algn="l">
              <a:buFont typeface="Arial" pitchFamily="34" charset="0"/>
              <a:buAutoNum type="arabicPeriod" startAt="2"/>
            </a:pPr>
            <a:r>
              <a:rPr lang="en-US" altLang="zh-CN" sz="2000" b="1" dirty="0">
                <a:solidFill>
                  <a:srgbClr val="4D4D4D"/>
                </a:solidFill>
                <a:latin typeface="Arial" pitchFamily="34" charset="0"/>
                <a:ea typeface="宋体" pitchFamily="2" charset="-122"/>
              </a:rPr>
              <a:t>Knowledge-driven society: new power of social evolution</a:t>
            </a:r>
          </a:p>
          <a:p>
            <a:pPr marL="457200" indent="-457200" algn="l"/>
            <a:r>
              <a:rPr lang="zh-CN" altLang="en-US" sz="2000" b="1" dirty="0">
                <a:solidFill>
                  <a:srgbClr val="800000"/>
                </a:solidFill>
                <a:latin typeface="Arial" pitchFamily="34" charset="0"/>
                <a:ea typeface="宋体" pitchFamily="2" charset="-122"/>
              </a:rPr>
              <a:t>      知识成为社会发展的“主驱动力</a:t>
            </a:r>
            <a:r>
              <a:rPr lang="zh-CN" altLang="en-US" sz="2000" b="1" dirty="0" smtClean="0">
                <a:solidFill>
                  <a:srgbClr val="800000"/>
                </a:solidFill>
                <a:latin typeface="Arial" pitchFamily="34" charset="0"/>
                <a:ea typeface="宋体" pitchFamily="2" charset="-122"/>
              </a:rPr>
              <a:t>”</a:t>
            </a:r>
            <a:endParaRPr lang="en-US" altLang="zh-CN" sz="2000" b="1" dirty="0" smtClean="0">
              <a:solidFill>
                <a:srgbClr val="800000"/>
              </a:solidFill>
              <a:latin typeface="Arial" pitchFamily="34" charset="0"/>
              <a:ea typeface="宋体" pitchFamily="2" charset="-122"/>
            </a:endParaRPr>
          </a:p>
          <a:p>
            <a:pPr marL="457200" indent="-457200" algn="l"/>
            <a:endParaRPr lang="en-US" altLang="zh-CN" sz="2000" b="1" dirty="0" smtClean="0">
              <a:solidFill>
                <a:srgbClr val="800000"/>
              </a:solidFill>
              <a:latin typeface="Arial" pitchFamily="34" charset="0"/>
              <a:ea typeface="宋体" pitchFamily="2" charset="-122"/>
            </a:endParaRPr>
          </a:p>
          <a:p>
            <a:pPr algn="l">
              <a:buFont typeface="Arial" pitchFamily="34" charset="0"/>
              <a:buChar char="•"/>
            </a:pPr>
            <a:r>
              <a:rPr lang="en-US" altLang="zh-CN" sz="2000" b="1" dirty="0" smtClean="0">
                <a:solidFill>
                  <a:srgbClr val="4D4D4D"/>
                </a:solidFill>
                <a:latin typeface="Arial" pitchFamily="34" charset="0"/>
              </a:rPr>
              <a:t>   “Soft power”     </a:t>
            </a:r>
            <a:r>
              <a:rPr lang="zh-CN" altLang="en-US" sz="2000" b="1" dirty="0" smtClean="0">
                <a:solidFill>
                  <a:srgbClr val="800000"/>
                </a:solidFill>
                <a:latin typeface="Arial" pitchFamily="34" charset="0"/>
                <a:ea typeface="宋体" pitchFamily="2" charset="-122"/>
              </a:rPr>
              <a:t>硬</a:t>
            </a:r>
            <a:r>
              <a:rPr lang="zh-CN" altLang="en-US" sz="2000" b="1" dirty="0">
                <a:solidFill>
                  <a:srgbClr val="800000"/>
                </a:solidFill>
                <a:latin typeface="Arial" pitchFamily="34" charset="0"/>
                <a:ea typeface="宋体" pitchFamily="2" charset="-122"/>
              </a:rPr>
              <a:t>实力</a:t>
            </a:r>
            <a:r>
              <a:rPr lang="en-US" altLang="en-US" sz="2000" b="1" dirty="0">
                <a:solidFill>
                  <a:srgbClr val="800000"/>
                </a:solidFill>
                <a:latin typeface="Arial" pitchFamily="34" charset="0"/>
                <a:ea typeface="宋体" pitchFamily="2" charset="-122"/>
              </a:rPr>
              <a:t>---</a:t>
            </a:r>
            <a:r>
              <a:rPr lang="zh-CN" altLang="en-US" sz="2000" b="1" dirty="0">
                <a:solidFill>
                  <a:srgbClr val="800000"/>
                </a:solidFill>
                <a:latin typeface="Arial" pitchFamily="34" charset="0"/>
                <a:ea typeface="宋体" pitchFamily="2" charset="-122"/>
              </a:rPr>
              <a:t>软实力</a:t>
            </a:r>
            <a:endParaRPr lang="en-US" altLang="en-US" sz="2000" b="1" dirty="0">
              <a:solidFill>
                <a:srgbClr val="800000"/>
              </a:solidFill>
              <a:latin typeface="Arial" pitchFamily="34" charset="0"/>
              <a:ea typeface="宋体" pitchFamily="2" charset="-122"/>
            </a:endParaRPr>
          </a:p>
          <a:p>
            <a:pPr algn="l">
              <a:buFont typeface="Arial" pitchFamily="34" charset="0"/>
              <a:buChar char="•"/>
            </a:pPr>
            <a:r>
              <a:rPr lang="en-US" altLang="zh-CN" sz="2000" b="1" dirty="0" smtClean="0">
                <a:solidFill>
                  <a:srgbClr val="4D4D4D"/>
                </a:solidFill>
                <a:latin typeface="Arial" pitchFamily="34" charset="0"/>
              </a:rPr>
              <a:t>   Service </a:t>
            </a:r>
            <a:r>
              <a:rPr lang="en-US" altLang="zh-CN" sz="2000" b="1" dirty="0">
                <a:solidFill>
                  <a:srgbClr val="4D4D4D"/>
                </a:solidFill>
                <a:latin typeface="Arial" pitchFamily="34" charset="0"/>
              </a:rPr>
              <a:t>concept </a:t>
            </a:r>
            <a:r>
              <a:rPr lang="en-US" altLang="zh-CN" sz="2000" b="1" dirty="0" smtClean="0">
                <a:solidFill>
                  <a:srgbClr val="4D4D4D"/>
                </a:solidFill>
                <a:latin typeface="Arial" pitchFamily="34" charset="0"/>
              </a:rPr>
              <a:t>     </a:t>
            </a:r>
            <a:r>
              <a:rPr lang="zh-CN" altLang="en-US" sz="2000" b="1" dirty="0" smtClean="0">
                <a:solidFill>
                  <a:srgbClr val="800000"/>
                </a:solidFill>
                <a:latin typeface="Arial" pitchFamily="34" charset="0"/>
                <a:ea typeface="宋体" pitchFamily="2" charset="-122"/>
              </a:rPr>
              <a:t>生</a:t>
            </a:r>
            <a:r>
              <a:rPr lang="zh-CN" altLang="en-US" sz="2000" b="1" dirty="0">
                <a:solidFill>
                  <a:srgbClr val="800000"/>
                </a:solidFill>
                <a:latin typeface="Arial" pitchFamily="34" charset="0"/>
                <a:ea typeface="宋体" pitchFamily="2" charset="-122"/>
              </a:rPr>
              <a:t>产</a:t>
            </a:r>
            <a:r>
              <a:rPr lang="en-US" altLang="en-US" sz="2000" b="1" dirty="0">
                <a:solidFill>
                  <a:srgbClr val="800000"/>
                </a:solidFill>
                <a:latin typeface="Arial" pitchFamily="34" charset="0"/>
                <a:ea typeface="宋体" pitchFamily="2" charset="-122"/>
              </a:rPr>
              <a:t>---</a:t>
            </a:r>
            <a:r>
              <a:rPr lang="zh-CN" altLang="en-US" sz="2000" b="1" dirty="0">
                <a:solidFill>
                  <a:srgbClr val="800000"/>
                </a:solidFill>
                <a:latin typeface="Arial" pitchFamily="34" charset="0"/>
                <a:ea typeface="宋体" pitchFamily="2" charset="-122"/>
              </a:rPr>
              <a:t>服务</a:t>
            </a:r>
            <a:endParaRPr lang="en-US" altLang="en-US" sz="2000" b="1" dirty="0">
              <a:solidFill>
                <a:srgbClr val="800000"/>
              </a:solidFill>
              <a:latin typeface="Arial" pitchFamily="34" charset="0"/>
              <a:ea typeface="宋体" pitchFamily="2" charset="-122"/>
            </a:endParaRPr>
          </a:p>
          <a:p>
            <a:pPr algn="l">
              <a:buFont typeface="Arial" pitchFamily="34" charset="0"/>
              <a:buChar char="•"/>
            </a:pPr>
            <a:r>
              <a:rPr lang="en-US" altLang="zh-CN" sz="2000" b="1" dirty="0" smtClean="0">
                <a:solidFill>
                  <a:srgbClr val="4D4D4D"/>
                </a:solidFill>
                <a:latin typeface="Arial" pitchFamily="34" charset="0"/>
              </a:rPr>
              <a:t>   Individualism </a:t>
            </a:r>
            <a:r>
              <a:rPr lang="en-US" altLang="zh-CN" sz="2000" b="1" dirty="0">
                <a:solidFill>
                  <a:srgbClr val="4D4D4D"/>
                </a:solidFill>
                <a:latin typeface="Arial" pitchFamily="34" charset="0"/>
              </a:rPr>
              <a:t>and </a:t>
            </a:r>
            <a:r>
              <a:rPr lang="en-US" altLang="zh-CN" sz="2000" b="1" dirty="0" smtClean="0">
                <a:solidFill>
                  <a:srgbClr val="4D4D4D"/>
                </a:solidFill>
                <a:latin typeface="Arial" pitchFamily="34" charset="0"/>
              </a:rPr>
              <a:t>customization      </a:t>
            </a:r>
            <a:r>
              <a:rPr lang="zh-CN" altLang="en-US" sz="2000" b="1" dirty="0" smtClean="0">
                <a:solidFill>
                  <a:srgbClr val="800000"/>
                </a:solidFill>
                <a:latin typeface="Arial" pitchFamily="34" charset="0"/>
                <a:ea typeface="宋体" pitchFamily="2" charset="-122"/>
              </a:rPr>
              <a:t>主</a:t>
            </a:r>
            <a:r>
              <a:rPr lang="zh-CN" altLang="en-US" sz="2000" b="1" dirty="0">
                <a:solidFill>
                  <a:srgbClr val="800000"/>
                </a:solidFill>
                <a:latin typeface="Arial" pitchFamily="34" charset="0"/>
                <a:ea typeface="宋体" pitchFamily="2" charset="-122"/>
              </a:rPr>
              <a:t>流</a:t>
            </a:r>
            <a:r>
              <a:rPr lang="en-US" altLang="en-US" sz="2000" b="1" dirty="0">
                <a:solidFill>
                  <a:srgbClr val="800000"/>
                </a:solidFill>
                <a:latin typeface="Arial" pitchFamily="34" charset="0"/>
                <a:ea typeface="宋体" pitchFamily="2" charset="-122"/>
              </a:rPr>
              <a:t>---</a:t>
            </a:r>
            <a:r>
              <a:rPr lang="zh-CN" altLang="en-US" sz="2000" b="1" dirty="0">
                <a:solidFill>
                  <a:srgbClr val="800000"/>
                </a:solidFill>
                <a:latin typeface="Arial" pitchFamily="34" charset="0"/>
                <a:ea typeface="宋体" pitchFamily="2" charset="-122"/>
              </a:rPr>
              <a:t>个性</a:t>
            </a:r>
            <a:endParaRPr lang="en-US" altLang="en-US" sz="2000" b="1" dirty="0">
              <a:solidFill>
                <a:srgbClr val="800000"/>
              </a:solidFill>
              <a:latin typeface="Arial" pitchFamily="34" charset="0"/>
              <a:ea typeface="宋体" pitchFamily="2" charset="-122"/>
            </a:endParaRPr>
          </a:p>
          <a:p>
            <a:pPr marL="457200" indent="-457200" algn="l"/>
            <a:endParaRPr lang="en-US" altLang="en-US" sz="2000" b="1" dirty="0">
              <a:solidFill>
                <a:srgbClr val="800000"/>
              </a:solidFill>
              <a:latin typeface="Arial" pitchFamily="34" charset="0"/>
            </a:endParaRPr>
          </a:p>
          <a:p>
            <a:pPr marL="457200" indent="-457200" algn="l"/>
            <a:endParaRPr lang="en-US" altLang="en-US" sz="2000" b="1" dirty="0">
              <a:solidFill>
                <a:srgbClr val="800000"/>
              </a:solidFill>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811213" y="115888"/>
            <a:ext cx="7745412" cy="419100"/>
          </a:xfrm>
        </p:spPr>
        <p:txBody>
          <a:bodyPr/>
          <a:lstStyle/>
          <a:p>
            <a:r>
              <a:rPr lang="en-US" altLang="zh-CN" kern="1200" dirty="0" smtClean="0">
                <a:solidFill>
                  <a:srgbClr val="333333"/>
                </a:solidFill>
                <a:latin typeface="Arial" pitchFamily="34" charset="0"/>
                <a:ea typeface="宋体" pitchFamily="2" charset="-122"/>
                <a:cs typeface="Arial" pitchFamily="34" charset="0"/>
              </a:rPr>
              <a:t>In knowledge driven society…</a:t>
            </a:r>
          </a:p>
        </p:txBody>
      </p:sp>
      <p:sp>
        <p:nvSpPr>
          <p:cNvPr id="1028" name="Content Placeholder 2"/>
          <p:cNvSpPr>
            <a:spLocks noGrp="1"/>
          </p:cNvSpPr>
          <p:nvPr>
            <p:ph idx="1"/>
          </p:nvPr>
        </p:nvSpPr>
        <p:spPr/>
        <p:txBody>
          <a:bodyPr/>
          <a:lstStyle/>
          <a:p>
            <a:r>
              <a:rPr lang="en-US" dirty="0" smtClean="0"/>
              <a:t>Value Creation is increasingly tied to intangibles</a:t>
            </a:r>
          </a:p>
          <a:p>
            <a:r>
              <a:rPr lang="zh-CN" altLang="en-US" dirty="0" smtClean="0">
                <a:solidFill>
                  <a:srgbClr val="800000"/>
                </a:solidFill>
              </a:rPr>
              <a:t>未来是“无形资产主导价值创造”的时代。</a:t>
            </a:r>
            <a:endParaRPr lang="en-US" dirty="0" smtClean="0">
              <a:solidFill>
                <a:srgbClr val="800000"/>
              </a:solidFill>
            </a:endParaRPr>
          </a:p>
          <a:p>
            <a:r>
              <a:rPr lang="en-US" dirty="0" smtClean="0"/>
              <a:t>“To certain extent, every company will be IT company.” </a:t>
            </a:r>
          </a:p>
          <a:p>
            <a:pPr>
              <a:buFontTx/>
              <a:buNone/>
            </a:pPr>
            <a:endParaRPr lang="en-US" dirty="0" smtClean="0"/>
          </a:p>
        </p:txBody>
      </p:sp>
      <p:grpSp>
        <p:nvGrpSpPr>
          <p:cNvPr id="1029" name="Group 14"/>
          <p:cNvGrpSpPr>
            <a:grpSpLocks/>
          </p:cNvGrpSpPr>
          <p:nvPr/>
        </p:nvGrpSpPr>
        <p:grpSpPr bwMode="auto">
          <a:xfrm>
            <a:off x="2166938" y="3124200"/>
            <a:ext cx="5091112" cy="2671763"/>
            <a:chOff x="1937657" y="2514600"/>
            <a:chExt cx="5091794" cy="2671763"/>
          </a:xfrm>
        </p:grpSpPr>
        <p:graphicFrame>
          <p:nvGraphicFramePr>
            <p:cNvPr id="1026" name="Object 2"/>
            <p:cNvGraphicFramePr>
              <a:graphicFrameLocks noChangeAspect="1"/>
            </p:cNvGraphicFramePr>
            <p:nvPr/>
          </p:nvGraphicFramePr>
          <p:xfrm>
            <a:off x="3352800" y="2514600"/>
            <a:ext cx="3082925" cy="2671763"/>
          </p:xfrm>
          <a:graphic>
            <a:graphicData uri="http://schemas.openxmlformats.org/presentationml/2006/ole">
              <p:oleObj spid="_x0000_s1026" name="Visio" r:id="rId4" imgW="3120835" imgH="2996834" progId="">
                <p:embed/>
              </p:oleObj>
            </a:graphicData>
          </a:graphic>
        </p:graphicFrame>
        <p:sp>
          <p:nvSpPr>
            <p:cNvPr id="1030" name="Text Box 6"/>
            <p:cNvSpPr txBox="1">
              <a:spLocks noChangeArrowheads="1"/>
            </p:cNvSpPr>
            <p:nvPr/>
          </p:nvSpPr>
          <p:spPr bwMode="auto">
            <a:xfrm>
              <a:off x="2398486" y="4724400"/>
              <a:ext cx="1296383" cy="276999"/>
            </a:xfrm>
            <a:prstGeom prst="rect">
              <a:avLst/>
            </a:prstGeom>
            <a:noFill/>
            <a:ln w="9525">
              <a:noFill/>
              <a:miter lim="800000"/>
              <a:headEnd/>
              <a:tailEnd/>
            </a:ln>
          </p:spPr>
          <p:txBody>
            <a:bodyPr>
              <a:spAutoFit/>
            </a:bodyPr>
            <a:lstStyle/>
            <a:p>
              <a:r>
                <a:rPr lang="en-US" b="1"/>
                <a:t>Industrial Era</a:t>
              </a:r>
            </a:p>
          </p:txBody>
        </p:sp>
        <p:sp>
          <p:nvSpPr>
            <p:cNvPr id="1031" name="Text Box 7"/>
            <p:cNvSpPr txBox="1">
              <a:spLocks noChangeArrowheads="1"/>
            </p:cNvSpPr>
            <p:nvPr/>
          </p:nvSpPr>
          <p:spPr bwMode="auto">
            <a:xfrm>
              <a:off x="4328886" y="4724400"/>
              <a:ext cx="2700565" cy="276999"/>
            </a:xfrm>
            <a:prstGeom prst="rect">
              <a:avLst/>
            </a:prstGeom>
            <a:noFill/>
            <a:ln w="9525">
              <a:noFill/>
              <a:miter lim="800000"/>
              <a:headEnd/>
              <a:tailEnd/>
            </a:ln>
          </p:spPr>
          <p:txBody>
            <a:bodyPr>
              <a:spAutoFit/>
            </a:bodyPr>
            <a:lstStyle/>
            <a:p>
              <a:pPr algn="r"/>
              <a:r>
                <a:rPr lang="en-US" b="1"/>
                <a:t>Information Era</a:t>
              </a:r>
            </a:p>
          </p:txBody>
        </p:sp>
        <p:sp>
          <p:nvSpPr>
            <p:cNvPr id="1032" name="Text Box 8"/>
            <p:cNvSpPr txBox="1">
              <a:spLocks noChangeArrowheads="1"/>
            </p:cNvSpPr>
            <p:nvPr/>
          </p:nvSpPr>
          <p:spPr bwMode="auto">
            <a:xfrm>
              <a:off x="4483776" y="2746375"/>
              <a:ext cx="1797287" cy="461665"/>
            </a:xfrm>
            <a:prstGeom prst="rect">
              <a:avLst/>
            </a:prstGeom>
            <a:noFill/>
            <a:ln w="9525">
              <a:noFill/>
              <a:miter lim="800000"/>
              <a:headEnd/>
              <a:tailEnd/>
            </a:ln>
          </p:spPr>
          <p:txBody>
            <a:bodyPr wrap="none">
              <a:spAutoFit/>
            </a:bodyPr>
            <a:lstStyle/>
            <a:p>
              <a:r>
                <a:rPr lang="en-US" sz="2400" b="1">
                  <a:solidFill>
                    <a:schemeClr val="tx1"/>
                  </a:solidFill>
                </a:rPr>
                <a:t>Intangible</a:t>
              </a:r>
            </a:p>
          </p:txBody>
        </p:sp>
        <p:sp>
          <p:nvSpPr>
            <p:cNvPr id="1033" name="Text Box 9"/>
            <p:cNvSpPr txBox="1">
              <a:spLocks noChangeArrowheads="1"/>
            </p:cNvSpPr>
            <p:nvPr/>
          </p:nvSpPr>
          <p:spPr bwMode="auto">
            <a:xfrm>
              <a:off x="3466774" y="3886200"/>
              <a:ext cx="1511952" cy="461665"/>
            </a:xfrm>
            <a:prstGeom prst="rect">
              <a:avLst/>
            </a:prstGeom>
            <a:noFill/>
            <a:ln w="9525">
              <a:noFill/>
              <a:miter lim="800000"/>
              <a:headEnd/>
              <a:tailEnd/>
            </a:ln>
          </p:spPr>
          <p:txBody>
            <a:bodyPr wrap="none">
              <a:spAutoFit/>
            </a:bodyPr>
            <a:lstStyle/>
            <a:p>
              <a:r>
                <a:rPr lang="en-US" sz="2400" b="1">
                  <a:solidFill>
                    <a:schemeClr val="tx1"/>
                  </a:solidFill>
                </a:rPr>
                <a:t>Tangible</a:t>
              </a:r>
            </a:p>
          </p:txBody>
        </p:sp>
        <p:sp>
          <p:nvSpPr>
            <p:cNvPr id="1034" name="Text Box 10"/>
            <p:cNvSpPr txBox="1">
              <a:spLocks noChangeArrowheads="1"/>
            </p:cNvSpPr>
            <p:nvPr/>
          </p:nvSpPr>
          <p:spPr bwMode="auto">
            <a:xfrm>
              <a:off x="1937657" y="2601686"/>
              <a:ext cx="1354138" cy="519113"/>
            </a:xfrm>
            <a:prstGeom prst="rect">
              <a:avLst/>
            </a:prstGeom>
            <a:noFill/>
            <a:ln w="9525">
              <a:noFill/>
              <a:miter lim="800000"/>
              <a:headEnd/>
              <a:tailEnd/>
            </a:ln>
          </p:spPr>
          <p:txBody>
            <a:bodyPr wrap="none">
              <a:spAutoFit/>
            </a:bodyPr>
            <a:lstStyle/>
            <a:p>
              <a:r>
                <a:rPr lang="en-US" sz="2800" b="1">
                  <a:solidFill>
                    <a:schemeClr val="tx1"/>
                  </a:solidFill>
                </a:rPr>
                <a:t>Assets</a:t>
              </a: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rte_light"/>
          <p:cNvPicPr>
            <a:picLocks noChangeAspect="1" noChangeArrowheads="1"/>
          </p:cNvPicPr>
          <p:nvPr/>
        </p:nvPicPr>
        <p:blipFill>
          <a:blip r:embed="rId3" cstate="print"/>
          <a:srcRect/>
          <a:stretch>
            <a:fillRect/>
          </a:stretch>
        </p:blipFill>
        <p:spPr bwMode="auto">
          <a:xfrm>
            <a:off x="0" y="784225"/>
            <a:ext cx="8842375" cy="5453063"/>
          </a:xfrm>
          <a:prstGeom prst="rect">
            <a:avLst/>
          </a:prstGeom>
          <a:noFill/>
          <a:ln w="9525">
            <a:noFill/>
            <a:miter lim="800000"/>
            <a:headEnd/>
            <a:tailEnd/>
          </a:ln>
        </p:spPr>
      </p:pic>
      <p:sp>
        <p:nvSpPr>
          <p:cNvPr id="8195" name="Rectangle 6"/>
          <p:cNvSpPr>
            <a:spLocks noChangeArrowheads="1"/>
          </p:cNvSpPr>
          <p:nvPr/>
        </p:nvSpPr>
        <p:spPr bwMode="auto">
          <a:xfrm>
            <a:off x="4908550" y="4556125"/>
            <a:ext cx="1676400" cy="1014413"/>
          </a:xfrm>
          <a:prstGeom prst="roundRect">
            <a:avLst>
              <a:gd name="adj" fmla="val 16667"/>
            </a:avLst>
          </a:prstGeom>
          <a:solidFill>
            <a:srgbClr val="007CBF"/>
          </a:solidFill>
          <a:ln w="12700">
            <a:noFill/>
            <a:round/>
            <a:headEnd/>
            <a:tailEnd/>
          </a:ln>
        </p:spPr>
        <p:txBody>
          <a:bodyPr wrap="none" anchor="ctr"/>
          <a:lstStyle/>
          <a:p>
            <a:pPr>
              <a:spcBef>
                <a:spcPct val="0"/>
              </a:spcBef>
            </a:pPr>
            <a:endParaRPr lang="en-GB" sz="1800">
              <a:solidFill>
                <a:srgbClr val="F37021"/>
              </a:solidFill>
              <a:latin typeface="Arial" pitchFamily="34" charset="0"/>
            </a:endParaRPr>
          </a:p>
        </p:txBody>
      </p:sp>
      <p:sp>
        <p:nvSpPr>
          <p:cNvPr id="8196" name="Rectangle 7"/>
          <p:cNvSpPr>
            <a:spLocks noChangeArrowheads="1"/>
          </p:cNvSpPr>
          <p:nvPr/>
        </p:nvSpPr>
        <p:spPr bwMode="auto">
          <a:xfrm>
            <a:off x="7443788" y="2946400"/>
            <a:ext cx="1152525" cy="1712913"/>
          </a:xfrm>
          <a:prstGeom prst="roundRect">
            <a:avLst>
              <a:gd name="adj" fmla="val 16667"/>
            </a:avLst>
          </a:prstGeom>
          <a:solidFill>
            <a:srgbClr val="007CBF"/>
          </a:solidFill>
          <a:ln w="12700">
            <a:noFill/>
            <a:round/>
            <a:headEnd/>
            <a:tailEnd/>
          </a:ln>
        </p:spPr>
        <p:txBody>
          <a:bodyPr wrap="none" anchor="ctr"/>
          <a:lstStyle/>
          <a:p>
            <a:pPr>
              <a:spcBef>
                <a:spcPct val="0"/>
              </a:spcBef>
            </a:pPr>
            <a:endParaRPr lang="en-GB" sz="1800">
              <a:solidFill>
                <a:srgbClr val="F37021"/>
              </a:solidFill>
              <a:latin typeface="Arial" pitchFamily="34" charset="0"/>
            </a:endParaRPr>
          </a:p>
        </p:txBody>
      </p:sp>
      <p:sp>
        <p:nvSpPr>
          <p:cNvPr id="8197" name="Rectangle 8"/>
          <p:cNvSpPr>
            <a:spLocks noChangeArrowheads="1"/>
          </p:cNvSpPr>
          <p:nvPr/>
        </p:nvSpPr>
        <p:spPr bwMode="auto">
          <a:xfrm>
            <a:off x="5138738" y="962025"/>
            <a:ext cx="2235200" cy="1898650"/>
          </a:xfrm>
          <a:prstGeom prst="roundRect">
            <a:avLst>
              <a:gd name="adj" fmla="val 16667"/>
            </a:avLst>
          </a:prstGeom>
          <a:solidFill>
            <a:srgbClr val="007CBF"/>
          </a:solidFill>
          <a:ln w="12700">
            <a:noFill/>
            <a:round/>
            <a:headEnd/>
            <a:tailEnd/>
          </a:ln>
        </p:spPr>
        <p:txBody>
          <a:bodyPr wrap="none" anchor="ctr"/>
          <a:lstStyle/>
          <a:p>
            <a:pPr>
              <a:spcBef>
                <a:spcPct val="0"/>
              </a:spcBef>
            </a:pPr>
            <a:endParaRPr lang="en-GB" sz="1800">
              <a:solidFill>
                <a:srgbClr val="F37021"/>
              </a:solidFill>
              <a:latin typeface="Arial" pitchFamily="34" charset="0"/>
            </a:endParaRPr>
          </a:p>
        </p:txBody>
      </p:sp>
      <p:sp>
        <p:nvSpPr>
          <p:cNvPr id="8198" name="Rectangle 9"/>
          <p:cNvSpPr>
            <a:spLocks noChangeArrowheads="1"/>
          </p:cNvSpPr>
          <p:nvPr/>
        </p:nvSpPr>
        <p:spPr bwMode="auto">
          <a:xfrm>
            <a:off x="692150" y="1460500"/>
            <a:ext cx="1314450" cy="677863"/>
          </a:xfrm>
          <a:prstGeom prst="roundRect">
            <a:avLst>
              <a:gd name="adj" fmla="val 16667"/>
            </a:avLst>
          </a:prstGeom>
          <a:solidFill>
            <a:srgbClr val="007CBF"/>
          </a:solidFill>
          <a:ln w="12700">
            <a:noFill/>
            <a:round/>
            <a:headEnd/>
            <a:tailEnd/>
          </a:ln>
        </p:spPr>
        <p:txBody>
          <a:bodyPr wrap="none" anchor="ctr"/>
          <a:lstStyle/>
          <a:p>
            <a:pPr>
              <a:spcBef>
                <a:spcPct val="0"/>
              </a:spcBef>
            </a:pPr>
            <a:endParaRPr lang="en-GB" sz="1800">
              <a:solidFill>
                <a:srgbClr val="F37021"/>
              </a:solidFill>
              <a:latin typeface="Arial" pitchFamily="34" charset="0"/>
            </a:endParaRPr>
          </a:p>
        </p:txBody>
      </p:sp>
      <p:sp>
        <p:nvSpPr>
          <p:cNvPr id="8199" name="Rectangle 10"/>
          <p:cNvSpPr>
            <a:spLocks noChangeArrowheads="1"/>
          </p:cNvSpPr>
          <p:nvPr/>
        </p:nvSpPr>
        <p:spPr bwMode="auto">
          <a:xfrm>
            <a:off x="7445375" y="3208338"/>
            <a:ext cx="1152525" cy="1450975"/>
          </a:xfrm>
          <a:prstGeom prst="roundRect">
            <a:avLst>
              <a:gd name="adj" fmla="val 16667"/>
            </a:avLst>
          </a:prstGeom>
          <a:solidFill>
            <a:schemeClr val="bg1"/>
          </a:solidFill>
          <a:ln w="12700">
            <a:solidFill>
              <a:srgbClr val="007CBF"/>
            </a:solidFill>
            <a:round/>
            <a:headEnd/>
            <a:tailEnd/>
          </a:ln>
        </p:spPr>
        <p:txBody>
          <a:bodyPr wrap="none" anchor="ctr"/>
          <a:lstStyle/>
          <a:p>
            <a:pPr>
              <a:spcBef>
                <a:spcPct val="0"/>
              </a:spcBef>
            </a:pPr>
            <a:endParaRPr lang="en-GB" sz="1800">
              <a:solidFill>
                <a:srgbClr val="F37021"/>
              </a:solidFill>
              <a:latin typeface="Arial" pitchFamily="34" charset="0"/>
            </a:endParaRPr>
          </a:p>
        </p:txBody>
      </p:sp>
      <p:sp>
        <p:nvSpPr>
          <p:cNvPr id="8200" name="Rectangle 11"/>
          <p:cNvSpPr>
            <a:spLocks noChangeArrowheads="1"/>
          </p:cNvSpPr>
          <p:nvPr/>
        </p:nvSpPr>
        <p:spPr bwMode="auto">
          <a:xfrm>
            <a:off x="4908550" y="4846638"/>
            <a:ext cx="1676400" cy="728662"/>
          </a:xfrm>
          <a:prstGeom prst="roundRect">
            <a:avLst>
              <a:gd name="adj" fmla="val 16667"/>
            </a:avLst>
          </a:prstGeom>
          <a:solidFill>
            <a:schemeClr val="bg1"/>
          </a:solidFill>
          <a:ln w="12700">
            <a:solidFill>
              <a:srgbClr val="007CBF"/>
            </a:solidFill>
            <a:round/>
            <a:headEnd/>
            <a:tailEnd/>
          </a:ln>
        </p:spPr>
        <p:txBody>
          <a:bodyPr wrap="none" anchor="ctr"/>
          <a:lstStyle/>
          <a:p>
            <a:pPr>
              <a:spcBef>
                <a:spcPct val="0"/>
              </a:spcBef>
            </a:pPr>
            <a:endParaRPr lang="en-GB" sz="1800">
              <a:solidFill>
                <a:srgbClr val="F37021"/>
              </a:solidFill>
              <a:latin typeface="Arial" pitchFamily="34" charset="0"/>
            </a:endParaRPr>
          </a:p>
        </p:txBody>
      </p:sp>
      <p:sp>
        <p:nvSpPr>
          <p:cNvPr id="8201" name="Rectangle 12"/>
          <p:cNvSpPr>
            <a:spLocks noChangeArrowheads="1"/>
          </p:cNvSpPr>
          <p:nvPr/>
        </p:nvSpPr>
        <p:spPr bwMode="auto">
          <a:xfrm>
            <a:off x="4657725" y="514350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02" name="Rectangle 13"/>
          <p:cNvSpPr>
            <a:spLocks noChangeArrowheads="1"/>
          </p:cNvSpPr>
          <p:nvPr/>
        </p:nvSpPr>
        <p:spPr bwMode="auto">
          <a:xfrm>
            <a:off x="4267200" y="2511425"/>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03" name="Rectangle 14"/>
          <p:cNvSpPr>
            <a:spLocks noChangeArrowheads="1"/>
          </p:cNvSpPr>
          <p:nvPr/>
        </p:nvSpPr>
        <p:spPr bwMode="auto">
          <a:xfrm>
            <a:off x="4505325" y="205740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04" name="Rectangle 15"/>
          <p:cNvSpPr>
            <a:spLocks noChangeArrowheads="1"/>
          </p:cNvSpPr>
          <p:nvPr/>
        </p:nvSpPr>
        <p:spPr bwMode="auto">
          <a:xfrm>
            <a:off x="4057650" y="2774950"/>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05" name="Rectangle 16"/>
          <p:cNvSpPr>
            <a:spLocks noChangeArrowheads="1"/>
          </p:cNvSpPr>
          <p:nvPr/>
        </p:nvSpPr>
        <p:spPr bwMode="auto">
          <a:xfrm>
            <a:off x="3867150" y="2778125"/>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06" name="Rectangle 17"/>
          <p:cNvSpPr>
            <a:spLocks noChangeArrowheads="1"/>
          </p:cNvSpPr>
          <p:nvPr/>
        </p:nvSpPr>
        <p:spPr bwMode="auto">
          <a:xfrm>
            <a:off x="7996238" y="5110163"/>
            <a:ext cx="125412" cy="125412"/>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07" name="Rectangle 19"/>
          <p:cNvSpPr>
            <a:spLocks noChangeArrowheads="1"/>
          </p:cNvSpPr>
          <p:nvPr/>
        </p:nvSpPr>
        <p:spPr bwMode="auto">
          <a:xfrm>
            <a:off x="692150" y="1736725"/>
            <a:ext cx="1314450" cy="406400"/>
          </a:xfrm>
          <a:prstGeom prst="roundRect">
            <a:avLst>
              <a:gd name="adj" fmla="val 16667"/>
            </a:avLst>
          </a:prstGeom>
          <a:solidFill>
            <a:schemeClr val="bg1"/>
          </a:solidFill>
          <a:ln w="12700">
            <a:solidFill>
              <a:srgbClr val="007CBF"/>
            </a:solidFill>
            <a:round/>
            <a:headEnd/>
            <a:tailEnd/>
          </a:ln>
        </p:spPr>
        <p:txBody>
          <a:bodyPr wrap="none" anchor="ctr"/>
          <a:lstStyle/>
          <a:p>
            <a:pPr>
              <a:spcBef>
                <a:spcPct val="0"/>
              </a:spcBef>
            </a:pPr>
            <a:endParaRPr lang="en-GB" sz="1800">
              <a:solidFill>
                <a:srgbClr val="F37021"/>
              </a:solidFill>
              <a:latin typeface="Arial" pitchFamily="34" charset="0"/>
            </a:endParaRPr>
          </a:p>
        </p:txBody>
      </p:sp>
      <p:sp>
        <p:nvSpPr>
          <p:cNvPr id="8208" name="AutoShape 20"/>
          <p:cNvSpPr>
            <a:spLocks noChangeArrowheads="1"/>
          </p:cNvSpPr>
          <p:nvPr/>
        </p:nvSpPr>
        <p:spPr bwMode="auto">
          <a:xfrm flipH="1">
            <a:off x="5797550" y="923925"/>
            <a:ext cx="863600" cy="301625"/>
          </a:xfrm>
          <a:prstGeom prst="flowChartPunchedCard">
            <a:avLst/>
          </a:prstGeom>
          <a:noFill/>
          <a:ln w="9525">
            <a:noFill/>
            <a:miter lim="800000"/>
            <a:headEnd/>
            <a:tailEnd/>
          </a:ln>
        </p:spPr>
        <p:txBody>
          <a:bodyPr lIns="90000" tIns="46800" rIns="90000" bIns="46800" anchor="ctr" anchorCtr="1"/>
          <a:lstStyle/>
          <a:p>
            <a:pPr algn="l">
              <a:spcBef>
                <a:spcPct val="0"/>
              </a:spcBef>
            </a:pPr>
            <a:r>
              <a:rPr lang="en-GB" b="1">
                <a:solidFill>
                  <a:schemeClr val="bg1"/>
                </a:solidFill>
                <a:latin typeface="Arial" pitchFamily="34" charset="0"/>
              </a:rPr>
              <a:t>Europe</a:t>
            </a:r>
          </a:p>
        </p:txBody>
      </p:sp>
      <p:sp>
        <p:nvSpPr>
          <p:cNvPr id="8209" name="AutoShape 21"/>
          <p:cNvSpPr>
            <a:spLocks noChangeArrowheads="1"/>
          </p:cNvSpPr>
          <p:nvPr/>
        </p:nvSpPr>
        <p:spPr bwMode="auto">
          <a:xfrm flipH="1">
            <a:off x="4876800" y="4408488"/>
            <a:ext cx="1776413" cy="547687"/>
          </a:xfrm>
          <a:prstGeom prst="roundRect">
            <a:avLst>
              <a:gd name="adj" fmla="val 16667"/>
            </a:avLst>
          </a:prstGeom>
          <a:noFill/>
          <a:ln w="9525">
            <a:noFill/>
            <a:round/>
            <a:headEnd/>
            <a:tailEnd/>
          </a:ln>
        </p:spPr>
        <p:txBody>
          <a:bodyPr anchor="ctr" anchorCtr="1"/>
          <a:lstStyle/>
          <a:p>
            <a:pPr algn="l">
              <a:spcBef>
                <a:spcPct val="0"/>
              </a:spcBef>
            </a:pPr>
            <a:r>
              <a:rPr lang="en-GB" b="1">
                <a:solidFill>
                  <a:schemeClr val="bg1"/>
                </a:solidFill>
                <a:latin typeface="Arial" pitchFamily="34" charset="0"/>
              </a:rPr>
              <a:t>Middle East &amp; Africa</a:t>
            </a:r>
          </a:p>
        </p:txBody>
      </p:sp>
      <p:sp>
        <p:nvSpPr>
          <p:cNvPr id="8210" name="AutoShape 22"/>
          <p:cNvSpPr>
            <a:spLocks noChangeArrowheads="1"/>
          </p:cNvSpPr>
          <p:nvPr/>
        </p:nvSpPr>
        <p:spPr bwMode="auto">
          <a:xfrm>
            <a:off x="4957763" y="4789488"/>
            <a:ext cx="1519237" cy="952500"/>
          </a:xfrm>
          <a:prstGeom prst="flowChartAlternateProcess">
            <a:avLst/>
          </a:prstGeom>
          <a:noFill/>
          <a:ln w="9525">
            <a:noFill/>
            <a:miter lim="800000"/>
            <a:headEnd/>
            <a:tailEnd/>
          </a:ln>
        </p:spPr>
        <p:txBody>
          <a:bodyPr anchor="ctr">
            <a:spAutoFit/>
          </a:bodyPr>
          <a:lstStyle/>
          <a:p>
            <a:pPr algn="l">
              <a:spcBef>
                <a:spcPct val="0"/>
              </a:spcBef>
            </a:pPr>
            <a:r>
              <a:rPr lang="en-GB" sz="1000" b="1">
                <a:solidFill>
                  <a:schemeClr val="tx1"/>
                </a:solidFill>
                <a:latin typeface="Arial" pitchFamily="34" charset="0"/>
              </a:rPr>
              <a:t>Algeria</a:t>
            </a:r>
          </a:p>
          <a:p>
            <a:pPr algn="l">
              <a:spcBef>
                <a:spcPct val="0"/>
              </a:spcBef>
            </a:pPr>
            <a:r>
              <a:rPr lang="en-GB" sz="1000" b="1">
                <a:solidFill>
                  <a:schemeClr val="tx1"/>
                </a:solidFill>
                <a:latin typeface="Arial" pitchFamily="34" charset="0"/>
              </a:rPr>
              <a:t>Saudi Arabia</a:t>
            </a:r>
          </a:p>
          <a:p>
            <a:pPr algn="l">
              <a:spcBef>
                <a:spcPct val="0"/>
              </a:spcBef>
            </a:pPr>
            <a:r>
              <a:rPr lang="en-GB" sz="1000" b="1">
                <a:solidFill>
                  <a:schemeClr val="tx1"/>
                </a:solidFill>
                <a:latin typeface="Arial" pitchFamily="34" charset="0"/>
              </a:rPr>
              <a:t>South Africa</a:t>
            </a:r>
          </a:p>
          <a:p>
            <a:pPr algn="l">
              <a:spcBef>
                <a:spcPct val="0"/>
              </a:spcBef>
            </a:pPr>
            <a:r>
              <a:rPr lang="en-GB" sz="1000" b="1">
                <a:solidFill>
                  <a:schemeClr val="tx1"/>
                </a:solidFill>
                <a:latin typeface="Arial" pitchFamily="34" charset="0"/>
              </a:rPr>
              <a:t>UAE</a:t>
            </a:r>
          </a:p>
          <a:p>
            <a:pPr algn="l">
              <a:spcBef>
                <a:spcPct val="0"/>
              </a:spcBef>
            </a:pPr>
            <a:endParaRPr lang="en-GB" sz="1000" b="1">
              <a:solidFill>
                <a:schemeClr val="tx1"/>
              </a:solidFill>
              <a:latin typeface="Arial Narrow" pitchFamily="34" charset="0"/>
            </a:endParaRPr>
          </a:p>
        </p:txBody>
      </p:sp>
      <p:sp>
        <p:nvSpPr>
          <p:cNvPr id="8211" name="AutoShape 23"/>
          <p:cNvSpPr>
            <a:spLocks noChangeArrowheads="1"/>
          </p:cNvSpPr>
          <p:nvPr/>
        </p:nvSpPr>
        <p:spPr bwMode="auto">
          <a:xfrm flipH="1">
            <a:off x="7486650" y="2903538"/>
            <a:ext cx="1104900" cy="382587"/>
          </a:xfrm>
          <a:prstGeom prst="roundRect">
            <a:avLst>
              <a:gd name="adj" fmla="val 16667"/>
            </a:avLst>
          </a:prstGeom>
          <a:noFill/>
          <a:ln w="9525">
            <a:noFill/>
            <a:round/>
            <a:headEnd/>
            <a:tailEnd/>
          </a:ln>
        </p:spPr>
        <p:txBody>
          <a:bodyPr anchor="ctr" anchorCtr="1"/>
          <a:lstStyle/>
          <a:p>
            <a:pPr algn="l">
              <a:spcBef>
                <a:spcPct val="0"/>
              </a:spcBef>
            </a:pPr>
            <a:r>
              <a:rPr lang="en-GB" b="1">
                <a:solidFill>
                  <a:schemeClr val="bg1"/>
                </a:solidFill>
                <a:latin typeface="Arial" pitchFamily="34" charset="0"/>
              </a:rPr>
              <a:t>Asia Pacific</a:t>
            </a:r>
            <a:endParaRPr lang="en-GB" sz="2000" b="1">
              <a:solidFill>
                <a:schemeClr val="bg1"/>
              </a:solidFill>
              <a:latin typeface="Arial" pitchFamily="34" charset="0"/>
            </a:endParaRPr>
          </a:p>
        </p:txBody>
      </p:sp>
      <p:sp>
        <p:nvSpPr>
          <p:cNvPr id="7190" name="AutoShape 24"/>
          <p:cNvSpPr>
            <a:spLocks noChangeArrowheads="1"/>
          </p:cNvSpPr>
          <p:nvPr/>
        </p:nvSpPr>
        <p:spPr bwMode="auto">
          <a:xfrm>
            <a:off x="7485063" y="3135313"/>
            <a:ext cx="1066800" cy="1576387"/>
          </a:xfrm>
          <a:prstGeom prst="flowChartAlternateProcess">
            <a:avLst/>
          </a:prstGeom>
          <a:noFill/>
          <a:ln w="9525">
            <a:noFill/>
            <a:miter lim="800000"/>
            <a:headEnd/>
            <a:tailEnd/>
          </a:ln>
        </p:spPr>
        <p:txBody>
          <a:bodyPr anchor="ctr">
            <a:spAutoFit/>
          </a:bodyPr>
          <a:lstStyle/>
          <a:p>
            <a:pPr algn="l">
              <a:spcBef>
                <a:spcPct val="0"/>
              </a:spcBef>
              <a:defRPr/>
            </a:pPr>
            <a:r>
              <a:rPr lang="en-GB" sz="1000" b="1" dirty="0">
                <a:solidFill>
                  <a:schemeClr val="tx1"/>
                </a:solidFill>
                <a:latin typeface="Arial" charset="0"/>
                <a:cs typeface="Arial" charset="0"/>
              </a:rPr>
              <a:t>Australia</a:t>
            </a:r>
          </a:p>
          <a:p>
            <a:pPr algn="l">
              <a:spcBef>
                <a:spcPct val="0"/>
              </a:spcBef>
              <a:defRPr/>
            </a:pPr>
            <a:r>
              <a:rPr lang="en-GB" sz="1000" b="1" dirty="0">
                <a:solidFill>
                  <a:srgbClr val="990000"/>
                </a:solidFill>
                <a:effectLst>
                  <a:outerShdw blurRad="38100" dist="38100" dir="2700000" algn="tl">
                    <a:srgbClr val="000000">
                      <a:alpha val="43137"/>
                    </a:srgbClr>
                  </a:outerShdw>
                </a:effectLst>
                <a:latin typeface="Arial" charset="0"/>
                <a:cs typeface="Arial" charset="0"/>
              </a:rPr>
              <a:t>China</a:t>
            </a:r>
          </a:p>
          <a:p>
            <a:pPr algn="l">
              <a:spcBef>
                <a:spcPct val="0"/>
              </a:spcBef>
              <a:defRPr/>
            </a:pPr>
            <a:r>
              <a:rPr lang="en-GB" sz="1000" b="1" dirty="0">
                <a:solidFill>
                  <a:srgbClr val="990000"/>
                </a:solidFill>
                <a:effectLst>
                  <a:outerShdw blurRad="38100" dist="38100" dir="2700000" algn="tl">
                    <a:srgbClr val="000000">
                      <a:alpha val="43137"/>
                    </a:srgbClr>
                  </a:outerShdw>
                </a:effectLst>
                <a:latin typeface="Arial" charset="0"/>
                <a:cs typeface="Arial" charset="0"/>
              </a:rPr>
              <a:t>Hong Kong</a:t>
            </a:r>
          </a:p>
          <a:p>
            <a:pPr algn="l">
              <a:spcBef>
                <a:spcPct val="0"/>
              </a:spcBef>
              <a:defRPr/>
            </a:pPr>
            <a:r>
              <a:rPr lang="en-GB" sz="1000" b="1" dirty="0">
                <a:solidFill>
                  <a:srgbClr val="990000"/>
                </a:solidFill>
                <a:effectLst>
                  <a:outerShdw blurRad="38100" dist="38100" dir="2700000" algn="tl">
                    <a:srgbClr val="000000">
                      <a:alpha val="43137"/>
                    </a:srgbClr>
                  </a:outerShdw>
                </a:effectLst>
                <a:latin typeface="Arial" charset="0"/>
                <a:cs typeface="Arial" charset="0"/>
              </a:rPr>
              <a:t>Taiwan</a:t>
            </a:r>
          </a:p>
          <a:p>
            <a:pPr algn="l">
              <a:spcBef>
                <a:spcPct val="0"/>
              </a:spcBef>
              <a:defRPr/>
            </a:pPr>
            <a:r>
              <a:rPr lang="en-GB" sz="1000" b="1" dirty="0">
                <a:solidFill>
                  <a:schemeClr val="tx1"/>
                </a:solidFill>
                <a:latin typeface="Arial" charset="0"/>
                <a:cs typeface="Arial" charset="0"/>
              </a:rPr>
              <a:t>India</a:t>
            </a:r>
          </a:p>
          <a:p>
            <a:pPr algn="l">
              <a:spcBef>
                <a:spcPct val="0"/>
              </a:spcBef>
              <a:defRPr/>
            </a:pPr>
            <a:r>
              <a:rPr lang="en-GB" sz="1000" b="1" dirty="0">
                <a:solidFill>
                  <a:schemeClr val="tx1"/>
                </a:solidFill>
                <a:latin typeface="Arial" charset="0"/>
                <a:cs typeface="Arial" charset="0"/>
              </a:rPr>
              <a:t>Singapore</a:t>
            </a:r>
          </a:p>
          <a:p>
            <a:pPr algn="l">
              <a:spcBef>
                <a:spcPct val="0"/>
              </a:spcBef>
              <a:defRPr/>
            </a:pPr>
            <a:r>
              <a:rPr lang="en-GB" sz="1000" b="1" dirty="0">
                <a:solidFill>
                  <a:schemeClr val="tx1"/>
                </a:solidFill>
                <a:latin typeface="Arial" charset="0"/>
                <a:cs typeface="Arial" charset="0"/>
              </a:rPr>
              <a:t>Korea</a:t>
            </a:r>
          </a:p>
          <a:p>
            <a:pPr algn="l">
              <a:spcBef>
                <a:spcPct val="0"/>
              </a:spcBef>
              <a:defRPr/>
            </a:pPr>
            <a:r>
              <a:rPr lang="en-GB" sz="1000" b="1" dirty="0">
                <a:solidFill>
                  <a:schemeClr val="tx1"/>
                </a:solidFill>
                <a:latin typeface="Arial" charset="0"/>
                <a:cs typeface="Arial" charset="0"/>
              </a:rPr>
              <a:t>Japan</a:t>
            </a:r>
          </a:p>
          <a:p>
            <a:pPr algn="l">
              <a:spcBef>
                <a:spcPct val="0"/>
              </a:spcBef>
              <a:defRPr/>
            </a:pPr>
            <a:r>
              <a:rPr lang="en-GB" sz="1000" b="1" dirty="0">
                <a:solidFill>
                  <a:schemeClr val="tx1"/>
                </a:solidFill>
                <a:latin typeface="Arial" charset="0"/>
                <a:cs typeface="Arial" charset="0"/>
              </a:rPr>
              <a:t>Malaysia</a:t>
            </a:r>
          </a:p>
        </p:txBody>
      </p:sp>
      <p:sp>
        <p:nvSpPr>
          <p:cNvPr id="8213" name="AutoShape 27"/>
          <p:cNvSpPr>
            <a:spLocks noChangeArrowheads="1"/>
          </p:cNvSpPr>
          <p:nvPr/>
        </p:nvSpPr>
        <p:spPr bwMode="auto">
          <a:xfrm flipH="1">
            <a:off x="619125" y="1389063"/>
            <a:ext cx="1468438" cy="396875"/>
          </a:xfrm>
          <a:prstGeom prst="roundRect">
            <a:avLst>
              <a:gd name="adj" fmla="val 16667"/>
            </a:avLst>
          </a:prstGeom>
          <a:noFill/>
          <a:ln w="9525">
            <a:noFill/>
            <a:round/>
            <a:headEnd/>
            <a:tailEnd/>
          </a:ln>
        </p:spPr>
        <p:txBody>
          <a:bodyPr anchor="ctr" anchorCtr="1"/>
          <a:lstStyle/>
          <a:p>
            <a:pPr algn="l">
              <a:spcBef>
                <a:spcPct val="0"/>
              </a:spcBef>
            </a:pPr>
            <a:r>
              <a:rPr lang="en-GB" b="1">
                <a:solidFill>
                  <a:schemeClr val="bg1"/>
                </a:solidFill>
                <a:latin typeface="Arial" pitchFamily="34" charset="0"/>
              </a:rPr>
              <a:t>North</a:t>
            </a:r>
            <a:r>
              <a:rPr lang="pl-PL" b="1">
                <a:solidFill>
                  <a:schemeClr val="bg1"/>
                </a:solidFill>
                <a:latin typeface="Arial" pitchFamily="34" charset="0"/>
              </a:rPr>
              <a:t> </a:t>
            </a:r>
            <a:r>
              <a:rPr lang="en-GB" b="1">
                <a:solidFill>
                  <a:schemeClr val="bg1"/>
                </a:solidFill>
                <a:latin typeface="Arial" pitchFamily="34" charset="0"/>
              </a:rPr>
              <a:t>America</a:t>
            </a:r>
          </a:p>
        </p:txBody>
      </p:sp>
      <p:sp>
        <p:nvSpPr>
          <p:cNvPr id="8214" name="Text Box 28"/>
          <p:cNvSpPr txBox="1">
            <a:spLocks noChangeArrowheads="1"/>
          </p:cNvSpPr>
          <p:nvPr/>
        </p:nvSpPr>
        <p:spPr bwMode="auto">
          <a:xfrm>
            <a:off x="749300" y="1731963"/>
            <a:ext cx="1171575" cy="396875"/>
          </a:xfrm>
          <a:prstGeom prst="rect">
            <a:avLst/>
          </a:prstGeom>
          <a:noFill/>
          <a:ln w="9525">
            <a:noFill/>
            <a:miter lim="800000"/>
            <a:headEnd/>
            <a:tailEnd/>
          </a:ln>
        </p:spPr>
        <p:txBody>
          <a:bodyPr>
            <a:spAutoFit/>
          </a:bodyPr>
          <a:lstStyle/>
          <a:p>
            <a:pPr algn="l">
              <a:spcBef>
                <a:spcPct val="0"/>
              </a:spcBef>
            </a:pPr>
            <a:r>
              <a:rPr lang="en-GB" sz="1000" b="1">
                <a:solidFill>
                  <a:schemeClr val="tx1"/>
                </a:solidFill>
                <a:latin typeface="Arial" pitchFamily="34" charset="0"/>
              </a:rPr>
              <a:t>Canada</a:t>
            </a:r>
          </a:p>
          <a:p>
            <a:pPr algn="l">
              <a:spcBef>
                <a:spcPct val="0"/>
              </a:spcBef>
            </a:pPr>
            <a:r>
              <a:rPr lang="en-GB" sz="1000" b="1">
                <a:solidFill>
                  <a:schemeClr val="tx1"/>
                </a:solidFill>
                <a:latin typeface="Arial" pitchFamily="34" charset="0"/>
              </a:rPr>
              <a:t>United States</a:t>
            </a:r>
          </a:p>
        </p:txBody>
      </p:sp>
      <p:sp>
        <p:nvSpPr>
          <p:cNvPr id="8215" name="Rectangle 29"/>
          <p:cNvSpPr>
            <a:spLocks noChangeArrowheads="1"/>
          </p:cNvSpPr>
          <p:nvPr/>
        </p:nvSpPr>
        <p:spPr bwMode="auto">
          <a:xfrm>
            <a:off x="5148263" y="1238250"/>
            <a:ext cx="2227262" cy="1655763"/>
          </a:xfrm>
          <a:prstGeom prst="roundRect">
            <a:avLst>
              <a:gd name="adj" fmla="val 16667"/>
            </a:avLst>
          </a:prstGeom>
          <a:solidFill>
            <a:schemeClr val="bg1"/>
          </a:solidFill>
          <a:ln w="12700">
            <a:solidFill>
              <a:srgbClr val="007CBF"/>
            </a:solidFill>
            <a:round/>
            <a:headEnd/>
            <a:tailEnd/>
          </a:ln>
        </p:spPr>
        <p:txBody>
          <a:bodyPr wrap="none" anchor="ctr"/>
          <a:lstStyle/>
          <a:p>
            <a:pPr>
              <a:spcBef>
                <a:spcPct val="0"/>
              </a:spcBef>
            </a:pPr>
            <a:endParaRPr lang="en-GB" sz="1800">
              <a:solidFill>
                <a:srgbClr val="F37021"/>
              </a:solidFill>
              <a:latin typeface="Arial" pitchFamily="34" charset="0"/>
            </a:endParaRPr>
          </a:p>
        </p:txBody>
      </p:sp>
      <p:sp>
        <p:nvSpPr>
          <p:cNvPr id="8216" name="AutoShape 30"/>
          <p:cNvSpPr>
            <a:spLocks noChangeArrowheads="1"/>
          </p:cNvSpPr>
          <p:nvPr/>
        </p:nvSpPr>
        <p:spPr bwMode="auto">
          <a:xfrm>
            <a:off x="5170488" y="1193800"/>
            <a:ext cx="1377950" cy="1714500"/>
          </a:xfrm>
          <a:prstGeom prst="flowChartAlternateProcess">
            <a:avLst/>
          </a:prstGeom>
          <a:noFill/>
          <a:ln w="9525">
            <a:noFill/>
            <a:miter lim="800000"/>
            <a:headEnd/>
            <a:tailEnd/>
          </a:ln>
        </p:spPr>
        <p:txBody>
          <a:bodyPr anchor="ctr">
            <a:spAutoFit/>
          </a:bodyPr>
          <a:lstStyle/>
          <a:p>
            <a:pPr algn="l">
              <a:spcBef>
                <a:spcPct val="0"/>
              </a:spcBef>
            </a:pPr>
            <a:r>
              <a:rPr lang="en-GB" sz="1000" b="1">
                <a:solidFill>
                  <a:schemeClr val="tx1"/>
                </a:solidFill>
                <a:latin typeface="Arial" pitchFamily="34" charset="0"/>
              </a:rPr>
              <a:t>Austria</a:t>
            </a:r>
          </a:p>
          <a:p>
            <a:pPr algn="l">
              <a:spcBef>
                <a:spcPct val="0"/>
              </a:spcBef>
            </a:pPr>
            <a:r>
              <a:rPr lang="en-GB" sz="1000" b="1">
                <a:solidFill>
                  <a:schemeClr val="tx1"/>
                </a:solidFill>
                <a:latin typeface="Arial" pitchFamily="34" charset="0"/>
              </a:rPr>
              <a:t>Belgium</a:t>
            </a:r>
          </a:p>
          <a:p>
            <a:pPr algn="l">
              <a:spcBef>
                <a:spcPct val="0"/>
              </a:spcBef>
            </a:pPr>
            <a:r>
              <a:rPr lang="en-GB" sz="1000" b="1">
                <a:solidFill>
                  <a:schemeClr val="tx1"/>
                </a:solidFill>
                <a:latin typeface="Arial" pitchFamily="34" charset="0"/>
              </a:rPr>
              <a:t>Bosnia</a:t>
            </a:r>
          </a:p>
          <a:p>
            <a:pPr algn="l">
              <a:spcBef>
                <a:spcPct val="0"/>
              </a:spcBef>
            </a:pPr>
            <a:r>
              <a:rPr lang="en-GB" sz="1000" b="1">
                <a:solidFill>
                  <a:schemeClr val="tx1"/>
                </a:solidFill>
                <a:latin typeface="Arial" pitchFamily="34" charset="0"/>
              </a:rPr>
              <a:t>Finland</a:t>
            </a:r>
          </a:p>
          <a:p>
            <a:pPr algn="l">
              <a:spcBef>
                <a:spcPct val="0"/>
              </a:spcBef>
            </a:pPr>
            <a:r>
              <a:rPr lang="en-GB" sz="1000" b="1">
                <a:solidFill>
                  <a:schemeClr val="tx1"/>
                </a:solidFill>
                <a:latin typeface="Arial" pitchFamily="34" charset="0"/>
              </a:rPr>
              <a:t>France</a:t>
            </a:r>
          </a:p>
          <a:p>
            <a:pPr algn="l">
              <a:spcBef>
                <a:spcPct val="0"/>
              </a:spcBef>
            </a:pPr>
            <a:r>
              <a:rPr lang="en-GB" sz="1000" b="1">
                <a:solidFill>
                  <a:schemeClr val="tx1"/>
                </a:solidFill>
                <a:latin typeface="Arial" pitchFamily="34" charset="0"/>
              </a:rPr>
              <a:t>Germany</a:t>
            </a:r>
          </a:p>
          <a:p>
            <a:pPr algn="l">
              <a:spcBef>
                <a:spcPct val="0"/>
              </a:spcBef>
            </a:pPr>
            <a:r>
              <a:rPr lang="en-GB" sz="1000" b="1">
                <a:solidFill>
                  <a:schemeClr val="tx1"/>
                </a:solidFill>
                <a:latin typeface="Arial" pitchFamily="34" charset="0"/>
              </a:rPr>
              <a:t>Hungary</a:t>
            </a:r>
          </a:p>
          <a:p>
            <a:pPr algn="l">
              <a:spcBef>
                <a:spcPct val="0"/>
              </a:spcBef>
            </a:pPr>
            <a:r>
              <a:rPr lang="en-GB" sz="1000" b="1">
                <a:solidFill>
                  <a:schemeClr val="tx1"/>
                </a:solidFill>
                <a:latin typeface="Arial" pitchFamily="34" charset="0"/>
              </a:rPr>
              <a:t>Italy</a:t>
            </a:r>
          </a:p>
          <a:p>
            <a:pPr algn="l">
              <a:spcBef>
                <a:spcPct val="0"/>
              </a:spcBef>
            </a:pPr>
            <a:r>
              <a:rPr lang="en-GB" sz="1000" b="1">
                <a:solidFill>
                  <a:schemeClr val="tx1"/>
                </a:solidFill>
                <a:latin typeface="Arial" pitchFamily="34" charset="0"/>
              </a:rPr>
              <a:t>Latvia</a:t>
            </a:r>
          </a:p>
          <a:p>
            <a:pPr algn="l">
              <a:spcBef>
                <a:spcPct val="0"/>
              </a:spcBef>
            </a:pPr>
            <a:r>
              <a:rPr lang="en-GB" sz="1000" b="1">
                <a:solidFill>
                  <a:schemeClr val="tx1"/>
                </a:solidFill>
                <a:latin typeface="Arial" pitchFamily="34" charset="0"/>
              </a:rPr>
              <a:t>Netherlands</a:t>
            </a:r>
            <a:endParaRPr lang="en-GB" sz="1000" b="1">
              <a:solidFill>
                <a:schemeClr val="bg1"/>
              </a:solidFill>
              <a:latin typeface="Arial Narrow" pitchFamily="34" charset="0"/>
            </a:endParaRPr>
          </a:p>
        </p:txBody>
      </p:sp>
      <p:sp>
        <p:nvSpPr>
          <p:cNvPr id="8217" name="Rectangle 31"/>
          <p:cNvSpPr>
            <a:spLocks noChangeArrowheads="1"/>
          </p:cNvSpPr>
          <p:nvPr/>
        </p:nvSpPr>
        <p:spPr bwMode="auto">
          <a:xfrm>
            <a:off x="3019425" y="475615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18" name="Rectangle 32"/>
          <p:cNvSpPr>
            <a:spLocks noChangeArrowheads="1"/>
          </p:cNvSpPr>
          <p:nvPr/>
        </p:nvSpPr>
        <p:spPr bwMode="auto">
          <a:xfrm>
            <a:off x="5273675" y="3228975"/>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19" name="Rectangle 33"/>
          <p:cNvSpPr>
            <a:spLocks noChangeArrowheads="1"/>
          </p:cNvSpPr>
          <p:nvPr/>
        </p:nvSpPr>
        <p:spPr bwMode="auto">
          <a:xfrm>
            <a:off x="5534025" y="3302000"/>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20" name="Rectangle 34"/>
          <p:cNvSpPr>
            <a:spLocks noChangeArrowheads="1"/>
          </p:cNvSpPr>
          <p:nvPr/>
        </p:nvSpPr>
        <p:spPr bwMode="auto">
          <a:xfrm>
            <a:off x="6842125" y="398780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21" name="Rectangle 35"/>
          <p:cNvSpPr>
            <a:spLocks noChangeArrowheads="1"/>
          </p:cNvSpPr>
          <p:nvPr/>
        </p:nvSpPr>
        <p:spPr bwMode="auto">
          <a:xfrm>
            <a:off x="2651125" y="519430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22" name="Rectangle 36"/>
          <p:cNvSpPr>
            <a:spLocks noChangeArrowheads="1"/>
          </p:cNvSpPr>
          <p:nvPr/>
        </p:nvSpPr>
        <p:spPr bwMode="auto">
          <a:xfrm>
            <a:off x="2263775" y="483235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23" name="AutoShape 37"/>
          <p:cNvSpPr>
            <a:spLocks noChangeArrowheads="1"/>
          </p:cNvSpPr>
          <p:nvPr/>
        </p:nvSpPr>
        <p:spPr bwMode="auto">
          <a:xfrm>
            <a:off x="6176963" y="1184275"/>
            <a:ext cx="1371600" cy="1558925"/>
          </a:xfrm>
          <a:prstGeom prst="flowChartAlternateProcess">
            <a:avLst/>
          </a:prstGeom>
          <a:noFill/>
          <a:ln w="9525">
            <a:noFill/>
            <a:miter lim="800000"/>
            <a:headEnd/>
            <a:tailEnd/>
          </a:ln>
        </p:spPr>
        <p:txBody>
          <a:bodyPr anchor="ctr">
            <a:spAutoFit/>
          </a:bodyPr>
          <a:lstStyle/>
          <a:p>
            <a:pPr algn="l">
              <a:spcBef>
                <a:spcPct val="0"/>
              </a:spcBef>
            </a:pPr>
            <a:r>
              <a:rPr lang="en-GB" sz="1000" b="1">
                <a:solidFill>
                  <a:schemeClr val="tx1"/>
                </a:solidFill>
                <a:latin typeface="Arial" pitchFamily="34" charset="0"/>
              </a:rPr>
              <a:t>Norway</a:t>
            </a:r>
          </a:p>
          <a:p>
            <a:pPr algn="l">
              <a:spcBef>
                <a:spcPct val="0"/>
              </a:spcBef>
            </a:pPr>
            <a:r>
              <a:rPr lang="en-GB" sz="1000" b="1">
                <a:solidFill>
                  <a:schemeClr val="tx1"/>
                </a:solidFill>
                <a:latin typeface="Arial" pitchFamily="34" charset="0"/>
              </a:rPr>
              <a:t>Poland</a:t>
            </a:r>
          </a:p>
          <a:p>
            <a:pPr algn="l">
              <a:spcBef>
                <a:spcPct val="0"/>
              </a:spcBef>
            </a:pPr>
            <a:r>
              <a:rPr lang="en-GB" sz="1000" b="1">
                <a:solidFill>
                  <a:schemeClr val="tx1"/>
                </a:solidFill>
                <a:latin typeface="Arial" pitchFamily="34" charset="0"/>
              </a:rPr>
              <a:t>Portugal</a:t>
            </a:r>
          </a:p>
          <a:p>
            <a:pPr algn="l">
              <a:spcBef>
                <a:spcPct val="0"/>
              </a:spcBef>
            </a:pPr>
            <a:r>
              <a:rPr lang="en-GB" sz="1000" b="1">
                <a:solidFill>
                  <a:schemeClr val="tx1"/>
                </a:solidFill>
                <a:latin typeface="Arial" pitchFamily="34" charset="0"/>
              </a:rPr>
              <a:t>Romania</a:t>
            </a:r>
          </a:p>
          <a:p>
            <a:pPr algn="l">
              <a:spcBef>
                <a:spcPct val="0"/>
              </a:spcBef>
            </a:pPr>
            <a:r>
              <a:rPr lang="en-GB" sz="1000" b="1">
                <a:solidFill>
                  <a:schemeClr val="tx1"/>
                </a:solidFill>
                <a:latin typeface="Arial" pitchFamily="34" charset="0"/>
              </a:rPr>
              <a:t>Russia</a:t>
            </a:r>
          </a:p>
          <a:p>
            <a:pPr algn="l">
              <a:spcBef>
                <a:spcPct val="0"/>
              </a:spcBef>
            </a:pPr>
            <a:r>
              <a:rPr lang="en-GB" sz="1000" b="1">
                <a:solidFill>
                  <a:schemeClr val="tx1"/>
                </a:solidFill>
                <a:latin typeface="Arial" pitchFamily="34" charset="0"/>
              </a:rPr>
              <a:t>Spain</a:t>
            </a:r>
          </a:p>
          <a:p>
            <a:pPr algn="l">
              <a:spcBef>
                <a:spcPct val="0"/>
              </a:spcBef>
            </a:pPr>
            <a:r>
              <a:rPr lang="en-GB" sz="1000" b="1">
                <a:solidFill>
                  <a:schemeClr val="tx1"/>
                </a:solidFill>
                <a:latin typeface="Arial" pitchFamily="34" charset="0"/>
              </a:rPr>
              <a:t>Sweden</a:t>
            </a:r>
          </a:p>
          <a:p>
            <a:pPr algn="l">
              <a:spcBef>
                <a:spcPct val="0"/>
              </a:spcBef>
            </a:pPr>
            <a:r>
              <a:rPr lang="en-GB" sz="1000" b="1">
                <a:solidFill>
                  <a:schemeClr val="tx1"/>
                </a:solidFill>
                <a:latin typeface="Arial" pitchFamily="34" charset="0"/>
              </a:rPr>
              <a:t>Switzerland</a:t>
            </a:r>
          </a:p>
          <a:p>
            <a:pPr algn="l">
              <a:spcBef>
                <a:spcPct val="0"/>
              </a:spcBef>
            </a:pPr>
            <a:r>
              <a:rPr lang="en-GB" sz="1000" b="1">
                <a:solidFill>
                  <a:schemeClr val="tx1"/>
                </a:solidFill>
                <a:latin typeface="Arial" pitchFamily="34" charset="0"/>
              </a:rPr>
              <a:t>United Kingdom</a:t>
            </a:r>
            <a:endParaRPr lang="en-GB" sz="1000" b="1">
              <a:solidFill>
                <a:schemeClr val="bg1"/>
              </a:solidFill>
              <a:latin typeface="Arial Narrow" pitchFamily="34" charset="0"/>
            </a:endParaRPr>
          </a:p>
        </p:txBody>
      </p:sp>
      <p:sp>
        <p:nvSpPr>
          <p:cNvPr id="8224" name="Rectangle 38"/>
          <p:cNvSpPr>
            <a:spLocks noChangeArrowheads="1"/>
          </p:cNvSpPr>
          <p:nvPr/>
        </p:nvSpPr>
        <p:spPr bwMode="auto">
          <a:xfrm>
            <a:off x="7083425" y="335915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25" name="Rectangle 39"/>
          <p:cNvSpPr>
            <a:spLocks noChangeArrowheads="1"/>
          </p:cNvSpPr>
          <p:nvPr/>
        </p:nvSpPr>
        <p:spPr bwMode="auto">
          <a:xfrm>
            <a:off x="4175125" y="2428875"/>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26" name="Rectangle 40"/>
          <p:cNvSpPr>
            <a:spLocks noChangeArrowheads="1"/>
          </p:cNvSpPr>
          <p:nvPr/>
        </p:nvSpPr>
        <p:spPr bwMode="auto">
          <a:xfrm>
            <a:off x="4117975" y="2511425"/>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27" name="Rectangle 41"/>
          <p:cNvSpPr>
            <a:spLocks noChangeArrowheads="1"/>
          </p:cNvSpPr>
          <p:nvPr/>
        </p:nvSpPr>
        <p:spPr bwMode="auto">
          <a:xfrm>
            <a:off x="4238625" y="2346325"/>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28" name="Rectangle 42"/>
          <p:cNvSpPr>
            <a:spLocks noChangeArrowheads="1"/>
          </p:cNvSpPr>
          <p:nvPr/>
        </p:nvSpPr>
        <p:spPr bwMode="auto">
          <a:xfrm>
            <a:off x="4540250" y="259715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29" name="Rectangle 43"/>
          <p:cNvSpPr>
            <a:spLocks noChangeArrowheads="1"/>
          </p:cNvSpPr>
          <p:nvPr/>
        </p:nvSpPr>
        <p:spPr bwMode="auto">
          <a:xfrm>
            <a:off x="4429125" y="2365375"/>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30" name="Rectangle 44"/>
          <p:cNvSpPr>
            <a:spLocks noChangeArrowheads="1"/>
          </p:cNvSpPr>
          <p:nvPr/>
        </p:nvSpPr>
        <p:spPr bwMode="auto">
          <a:xfrm>
            <a:off x="4778375" y="262255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31" name="Rectangle 45"/>
          <p:cNvSpPr>
            <a:spLocks noChangeArrowheads="1"/>
          </p:cNvSpPr>
          <p:nvPr/>
        </p:nvSpPr>
        <p:spPr bwMode="auto">
          <a:xfrm>
            <a:off x="4352925" y="208280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32" name="Rectangle 46"/>
          <p:cNvSpPr>
            <a:spLocks noChangeArrowheads="1"/>
          </p:cNvSpPr>
          <p:nvPr/>
        </p:nvSpPr>
        <p:spPr bwMode="auto">
          <a:xfrm>
            <a:off x="4337050" y="2470150"/>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33" name="Rectangle 47"/>
          <p:cNvSpPr>
            <a:spLocks noChangeArrowheads="1"/>
          </p:cNvSpPr>
          <p:nvPr/>
        </p:nvSpPr>
        <p:spPr bwMode="auto">
          <a:xfrm>
            <a:off x="4664075" y="248285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34" name="Rectangle 48"/>
          <p:cNvSpPr>
            <a:spLocks noChangeArrowheads="1"/>
          </p:cNvSpPr>
          <p:nvPr/>
        </p:nvSpPr>
        <p:spPr bwMode="auto">
          <a:xfrm>
            <a:off x="2105025" y="2578100"/>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35" name="Rectangle 49"/>
          <p:cNvSpPr>
            <a:spLocks noChangeArrowheads="1"/>
          </p:cNvSpPr>
          <p:nvPr/>
        </p:nvSpPr>
        <p:spPr bwMode="auto">
          <a:xfrm>
            <a:off x="2028825" y="2743200"/>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36" name="Rectangle 50"/>
          <p:cNvSpPr>
            <a:spLocks noChangeArrowheads="1"/>
          </p:cNvSpPr>
          <p:nvPr/>
        </p:nvSpPr>
        <p:spPr bwMode="auto">
          <a:xfrm>
            <a:off x="2771775" y="4237038"/>
            <a:ext cx="125413" cy="125412"/>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37" name="Rectangle 51"/>
          <p:cNvSpPr>
            <a:spLocks noChangeArrowheads="1"/>
          </p:cNvSpPr>
          <p:nvPr/>
        </p:nvSpPr>
        <p:spPr bwMode="auto">
          <a:xfrm>
            <a:off x="1492250" y="3298825"/>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38" name="Rectangle 52"/>
          <p:cNvSpPr>
            <a:spLocks noChangeArrowheads="1"/>
          </p:cNvSpPr>
          <p:nvPr/>
        </p:nvSpPr>
        <p:spPr bwMode="auto">
          <a:xfrm>
            <a:off x="4829175" y="222885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39" name="Rectangle 56"/>
          <p:cNvSpPr>
            <a:spLocks noChangeArrowheads="1"/>
          </p:cNvSpPr>
          <p:nvPr/>
        </p:nvSpPr>
        <p:spPr bwMode="auto">
          <a:xfrm>
            <a:off x="2257425" y="2705100"/>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40" name="Rectangle 57"/>
          <p:cNvSpPr>
            <a:spLocks noChangeArrowheads="1"/>
          </p:cNvSpPr>
          <p:nvPr/>
        </p:nvSpPr>
        <p:spPr bwMode="auto">
          <a:xfrm>
            <a:off x="6164263" y="3368675"/>
            <a:ext cx="125412"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41" name="Rectangle 58"/>
          <p:cNvSpPr>
            <a:spLocks noChangeArrowheads="1"/>
          </p:cNvSpPr>
          <p:nvPr/>
        </p:nvSpPr>
        <p:spPr bwMode="auto">
          <a:xfrm>
            <a:off x="4676775" y="196215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42" name="Rectangle 59"/>
          <p:cNvSpPr>
            <a:spLocks noChangeArrowheads="1"/>
          </p:cNvSpPr>
          <p:nvPr/>
        </p:nvSpPr>
        <p:spPr bwMode="auto">
          <a:xfrm>
            <a:off x="4229100" y="2900363"/>
            <a:ext cx="125413" cy="125412"/>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43" name="Rectangle 60"/>
          <p:cNvSpPr>
            <a:spLocks noChangeArrowheads="1"/>
          </p:cNvSpPr>
          <p:nvPr/>
        </p:nvSpPr>
        <p:spPr bwMode="auto">
          <a:xfrm>
            <a:off x="7223125" y="2898775"/>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44" name="Rectangle 61"/>
          <p:cNvSpPr>
            <a:spLocks noChangeArrowheads="1"/>
          </p:cNvSpPr>
          <p:nvPr/>
        </p:nvSpPr>
        <p:spPr bwMode="auto">
          <a:xfrm>
            <a:off x="1892300" y="3743325"/>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45" name="Rectangle 62"/>
          <p:cNvSpPr>
            <a:spLocks noChangeArrowheads="1"/>
          </p:cNvSpPr>
          <p:nvPr/>
        </p:nvSpPr>
        <p:spPr bwMode="auto">
          <a:xfrm>
            <a:off x="4057650" y="229870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46" name="Rectangle 63"/>
          <p:cNvSpPr>
            <a:spLocks noChangeArrowheads="1"/>
          </p:cNvSpPr>
          <p:nvPr/>
        </p:nvSpPr>
        <p:spPr bwMode="auto">
          <a:xfrm>
            <a:off x="4276725" y="240030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47" name="Rectangle 66"/>
          <p:cNvSpPr>
            <a:spLocks noChangeArrowheads="1"/>
          </p:cNvSpPr>
          <p:nvPr/>
        </p:nvSpPr>
        <p:spPr bwMode="auto">
          <a:xfrm>
            <a:off x="788988" y="85725"/>
            <a:ext cx="7745412" cy="436563"/>
          </a:xfrm>
          <a:prstGeom prst="rect">
            <a:avLst/>
          </a:prstGeom>
          <a:noFill/>
          <a:ln w="9525">
            <a:noFill/>
            <a:miter lim="800000"/>
            <a:headEnd/>
            <a:tailEnd/>
          </a:ln>
        </p:spPr>
        <p:txBody>
          <a:bodyPr anchor="ctr"/>
          <a:lstStyle/>
          <a:p>
            <a:pPr algn="r">
              <a:tabLst>
                <a:tab pos="190500" algn="l"/>
              </a:tabLst>
            </a:pPr>
            <a:r>
              <a:rPr lang="en-GB" sz="2600" b="1">
                <a:solidFill>
                  <a:srgbClr val="4D4D4D"/>
                </a:solidFill>
                <a:latin typeface="Arial" pitchFamily="34" charset="0"/>
              </a:rPr>
              <a:t>Thales close to its customers</a:t>
            </a:r>
          </a:p>
        </p:txBody>
      </p:sp>
      <p:sp>
        <p:nvSpPr>
          <p:cNvPr id="8248" name="Rectangle 16"/>
          <p:cNvSpPr>
            <a:spLocks noChangeArrowheads="1"/>
          </p:cNvSpPr>
          <p:nvPr/>
        </p:nvSpPr>
        <p:spPr bwMode="auto">
          <a:xfrm>
            <a:off x="3956050" y="2879725"/>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49" name="Rectangle 15"/>
          <p:cNvSpPr>
            <a:spLocks noChangeArrowheads="1"/>
          </p:cNvSpPr>
          <p:nvPr/>
        </p:nvSpPr>
        <p:spPr bwMode="auto">
          <a:xfrm>
            <a:off x="3956050" y="2673350"/>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50" name="Rectangle 62"/>
          <p:cNvSpPr>
            <a:spLocks noChangeArrowheads="1"/>
          </p:cNvSpPr>
          <p:nvPr/>
        </p:nvSpPr>
        <p:spPr bwMode="auto">
          <a:xfrm>
            <a:off x="3968750" y="219710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51" name="Rectangle 42"/>
          <p:cNvSpPr>
            <a:spLocks noChangeArrowheads="1"/>
          </p:cNvSpPr>
          <p:nvPr/>
        </p:nvSpPr>
        <p:spPr bwMode="auto">
          <a:xfrm>
            <a:off x="4514850" y="2774950"/>
            <a:ext cx="125413" cy="125413"/>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52" name="Rectangle 32"/>
          <p:cNvSpPr>
            <a:spLocks noChangeArrowheads="1"/>
          </p:cNvSpPr>
          <p:nvPr/>
        </p:nvSpPr>
        <p:spPr bwMode="auto">
          <a:xfrm>
            <a:off x="5299075" y="3114675"/>
            <a:ext cx="125413" cy="125413"/>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53" name="Rectangle 17"/>
          <p:cNvSpPr>
            <a:spLocks noChangeArrowheads="1"/>
          </p:cNvSpPr>
          <p:nvPr/>
        </p:nvSpPr>
        <p:spPr bwMode="auto">
          <a:xfrm>
            <a:off x="8059738" y="5008563"/>
            <a:ext cx="125412" cy="125412"/>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54" name="Rectangle 42"/>
          <p:cNvSpPr>
            <a:spLocks noChangeArrowheads="1"/>
          </p:cNvSpPr>
          <p:nvPr/>
        </p:nvSpPr>
        <p:spPr bwMode="auto">
          <a:xfrm>
            <a:off x="4413250" y="2655888"/>
            <a:ext cx="125413" cy="125412"/>
          </a:xfrm>
          <a:prstGeom prst="rect">
            <a:avLst/>
          </a:prstGeom>
          <a:solidFill>
            <a:srgbClr val="99CC00"/>
          </a:solidFill>
          <a:ln w="9525">
            <a:solidFill>
              <a:schemeClr val="bg1"/>
            </a:solidFill>
            <a:miter lim="800000"/>
            <a:headEnd/>
            <a:tailEnd/>
          </a:ln>
        </p:spPr>
        <p:txBody>
          <a:bodyPr wrap="none" anchor="ctr"/>
          <a:lstStyle/>
          <a:p>
            <a:endParaRPr lang="en-GB"/>
          </a:p>
        </p:txBody>
      </p:sp>
      <p:sp>
        <p:nvSpPr>
          <p:cNvPr id="8255" name="Rectangle 49"/>
          <p:cNvSpPr>
            <a:spLocks noChangeArrowheads="1"/>
          </p:cNvSpPr>
          <p:nvPr/>
        </p:nvSpPr>
        <p:spPr bwMode="auto">
          <a:xfrm>
            <a:off x="1000125" y="2430463"/>
            <a:ext cx="125413" cy="125412"/>
          </a:xfrm>
          <a:prstGeom prst="rect">
            <a:avLst/>
          </a:prstGeom>
          <a:solidFill>
            <a:srgbClr val="99CC00"/>
          </a:solidFill>
          <a:ln w="12700">
            <a:solidFill>
              <a:schemeClr val="bg1"/>
            </a:solidFill>
            <a:miter lim="800000"/>
            <a:headEnd/>
            <a:tailEnd/>
          </a:ln>
        </p:spPr>
        <p:txBody>
          <a:bodyPr wrap="none" anchor="ctr"/>
          <a:lstStyle/>
          <a:p>
            <a:endParaRPr lang="en-GB"/>
          </a:p>
        </p:txBody>
      </p:sp>
      <p:sp>
        <p:nvSpPr>
          <p:cNvPr id="8256" name="Rectangle 5"/>
          <p:cNvSpPr>
            <a:spLocks noChangeArrowheads="1"/>
          </p:cNvSpPr>
          <p:nvPr/>
        </p:nvSpPr>
        <p:spPr bwMode="auto">
          <a:xfrm>
            <a:off x="739775" y="3995738"/>
            <a:ext cx="1390650" cy="1111250"/>
          </a:xfrm>
          <a:prstGeom prst="roundRect">
            <a:avLst>
              <a:gd name="adj" fmla="val 16667"/>
            </a:avLst>
          </a:prstGeom>
          <a:solidFill>
            <a:srgbClr val="007CBF"/>
          </a:solidFill>
          <a:ln w="12700">
            <a:noFill/>
            <a:round/>
            <a:headEnd/>
            <a:tailEnd/>
          </a:ln>
        </p:spPr>
        <p:txBody>
          <a:bodyPr wrap="none" anchor="ctr"/>
          <a:lstStyle/>
          <a:p>
            <a:pPr>
              <a:spcBef>
                <a:spcPct val="0"/>
              </a:spcBef>
            </a:pPr>
            <a:endParaRPr lang="en-GB" sz="1800">
              <a:solidFill>
                <a:srgbClr val="F37021"/>
              </a:solidFill>
              <a:latin typeface="Arial" pitchFamily="34" charset="0"/>
            </a:endParaRPr>
          </a:p>
        </p:txBody>
      </p:sp>
      <p:sp>
        <p:nvSpPr>
          <p:cNvPr id="8257" name="Rectangle 18"/>
          <p:cNvSpPr>
            <a:spLocks noChangeArrowheads="1"/>
          </p:cNvSpPr>
          <p:nvPr/>
        </p:nvSpPr>
        <p:spPr bwMode="auto">
          <a:xfrm>
            <a:off x="739775" y="4257675"/>
            <a:ext cx="1409700" cy="1095375"/>
          </a:xfrm>
          <a:prstGeom prst="roundRect">
            <a:avLst>
              <a:gd name="adj" fmla="val 16667"/>
            </a:avLst>
          </a:prstGeom>
          <a:solidFill>
            <a:schemeClr val="bg1"/>
          </a:solidFill>
          <a:ln w="12700">
            <a:solidFill>
              <a:srgbClr val="007CBF"/>
            </a:solidFill>
            <a:round/>
            <a:headEnd/>
            <a:tailEnd/>
          </a:ln>
        </p:spPr>
        <p:txBody>
          <a:bodyPr wrap="none" anchor="ctr"/>
          <a:lstStyle/>
          <a:p>
            <a:pPr>
              <a:spcBef>
                <a:spcPct val="0"/>
              </a:spcBef>
            </a:pPr>
            <a:endParaRPr lang="en-GB" sz="1800">
              <a:solidFill>
                <a:srgbClr val="F37021"/>
              </a:solidFill>
              <a:latin typeface="Arial" pitchFamily="34" charset="0"/>
            </a:endParaRPr>
          </a:p>
        </p:txBody>
      </p:sp>
      <p:sp>
        <p:nvSpPr>
          <p:cNvPr id="8258" name="AutoShape 25"/>
          <p:cNvSpPr>
            <a:spLocks noChangeArrowheads="1"/>
          </p:cNvSpPr>
          <p:nvPr/>
        </p:nvSpPr>
        <p:spPr bwMode="auto">
          <a:xfrm flipH="1">
            <a:off x="641350" y="3897313"/>
            <a:ext cx="1587500" cy="396875"/>
          </a:xfrm>
          <a:prstGeom prst="flowChartPunchedCard">
            <a:avLst/>
          </a:prstGeom>
          <a:noFill/>
          <a:ln w="9525">
            <a:noFill/>
            <a:miter lim="800000"/>
            <a:headEnd/>
            <a:tailEnd/>
          </a:ln>
        </p:spPr>
        <p:txBody>
          <a:bodyPr anchor="ctr" anchorCtr="1"/>
          <a:lstStyle/>
          <a:p>
            <a:pPr algn="l">
              <a:spcBef>
                <a:spcPct val="0"/>
              </a:spcBef>
            </a:pPr>
            <a:r>
              <a:rPr lang="en-GB" b="1">
                <a:solidFill>
                  <a:schemeClr val="bg1"/>
                </a:solidFill>
                <a:latin typeface="Arial" pitchFamily="34" charset="0"/>
              </a:rPr>
              <a:t>Latin America</a:t>
            </a:r>
          </a:p>
        </p:txBody>
      </p:sp>
      <p:sp>
        <p:nvSpPr>
          <p:cNvPr id="8259" name="AutoShape 26"/>
          <p:cNvSpPr>
            <a:spLocks noChangeArrowheads="1"/>
          </p:cNvSpPr>
          <p:nvPr/>
        </p:nvSpPr>
        <p:spPr bwMode="auto">
          <a:xfrm>
            <a:off x="695325" y="4252913"/>
            <a:ext cx="1679575" cy="1123950"/>
          </a:xfrm>
          <a:prstGeom prst="flowChartAlternateProcess">
            <a:avLst/>
          </a:prstGeom>
          <a:noFill/>
          <a:ln w="9525">
            <a:noFill/>
            <a:miter lim="800000"/>
            <a:headEnd/>
            <a:tailEnd/>
          </a:ln>
        </p:spPr>
        <p:txBody>
          <a:bodyPr anchor="ctr">
            <a:spAutoFit/>
          </a:bodyPr>
          <a:lstStyle/>
          <a:p>
            <a:pPr algn="l">
              <a:spcBef>
                <a:spcPct val="0"/>
              </a:spcBef>
            </a:pPr>
            <a:r>
              <a:rPr lang="en-GB" sz="1000" b="1">
                <a:solidFill>
                  <a:schemeClr val="tx1"/>
                </a:solidFill>
                <a:latin typeface="Arial" pitchFamily="34" charset="0"/>
              </a:rPr>
              <a:t>Argentina</a:t>
            </a:r>
          </a:p>
          <a:p>
            <a:pPr algn="l">
              <a:spcBef>
                <a:spcPct val="0"/>
              </a:spcBef>
            </a:pPr>
            <a:r>
              <a:rPr lang="en-GB" sz="1000" b="1">
                <a:solidFill>
                  <a:schemeClr val="tx1"/>
                </a:solidFill>
                <a:latin typeface="Arial" pitchFamily="34" charset="0"/>
              </a:rPr>
              <a:t>Brazil</a:t>
            </a:r>
          </a:p>
          <a:p>
            <a:pPr algn="l">
              <a:spcBef>
                <a:spcPct val="0"/>
              </a:spcBef>
            </a:pPr>
            <a:r>
              <a:rPr lang="en-GB" sz="1000" b="1">
                <a:solidFill>
                  <a:schemeClr val="tx1"/>
                </a:solidFill>
                <a:latin typeface="Arial" pitchFamily="34" charset="0"/>
              </a:rPr>
              <a:t>Chile</a:t>
            </a:r>
          </a:p>
          <a:p>
            <a:pPr algn="l">
              <a:spcBef>
                <a:spcPct val="0"/>
              </a:spcBef>
            </a:pPr>
            <a:r>
              <a:rPr lang="en-GB" sz="1000" b="1">
                <a:solidFill>
                  <a:schemeClr val="tx1"/>
                </a:solidFill>
                <a:latin typeface="Arial" pitchFamily="34" charset="0"/>
              </a:rPr>
              <a:t>Mexico</a:t>
            </a:r>
          </a:p>
          <a:p>
            <a:pPr algn="l">
              <a:spcBef>
                <a:spcPct val="0"/>
              </a:spcBef>
            </a:pPr>
            <a:r>
              <a:rPr lang="en-GB" sz="1000" b="1">
                <a:solidFill>
                  <a:schemeClr val="tx1"/>
                </a:solidFill>
                <a:latin typeface="Arial" pitchFamily="34" charset="0"/>
              </a:rPr>
              <a:t>Venezuela</a:t>
            </a:r>
          </a:p>
          <a:p>
            <a:pPr algn="l">
              <a:spcBef>
                <a:spcPct val="0"/>
              </a:spcBef>
            </a:pPr>
            <a:r>
              <a:rPr lang="en-GB" sz="1000" b="1">
                <a:solidFill>
                  <a:schemeClr val="tx1"/>
                </a:solidFill>
                <a:latin typeface="Arial" pitchFamily="34" charset="0"/>
              </a:rPr>
              <a:t>Dominican Republic</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txBox="1">
            <a:spLocks noChangeArrowheads="1"/>
          </p:cNvSpPr>
          <p:nvPr/>
        </p:nvSpPr>
        <p:spPr bwMode="auto">
          <a:xfrm>
            <a:off x="865188" y="130175"/>
            <a:ext cx="7745412" cy="419100"/>
          </a:xfrm>
          <a:prstGeom prst="rect">
            <a:avLst/>
          </a:prstGeom>
          <a:noFill/>
          <a:ln w="9525">
            <a:noFill/>
            <a:miter lim="800000"/>
            <a:headEnd/>
            <a:tailEnd/>
          </a:ln>
        </p:spPr>
        <p:txBody>
          <a:bodyPr anchor="ctr"/>
          <a:lstStyle/>
          <a:p>
            <a:pPr algn="r" eaLnBrk="1" hangingPunct="1">
              <a:tabLst>
                <a:tab pos="190500" algn="l"/>
              </a:tabLst>
            </a:pPr>
            <a:r>
              <a:rPr lang="en-US" altLang="zh-CN" sz="2600" b="1" dirty="0" smtClean="0">
                <a:solidFill>
                  <a:srgbClr val="333333"/>
                </a:solidFill>
                <a:latin typeface="Arial" pitchFamily="34" charset="0"/>
                <a:ea typeface="宋体" pitchFamily="2" charset="-122"/>
              </a:rPr>
              <a:t>3. What </a:t>
            </a:r>
            <a:r>
              <a:rPr lang="en-US" altLang="zh-CN" sz="2600" b="1" dirty="0">
                <a:solidFill>
                  <a:srgbClr val="333333"/>
                </a:solidFill>
                <a:latin typeface="Arial" pitchFamily="34" charset="0"/>
                <a:ea typeface="宋体" pitchFamily="2" charset="-122"/>
              </a:rPr>
              <a:t>does “</a:t>
            </a:r>
            <a:r>
              <a:rPr lang="en-US" altLang="zh-CN" sz="2600" b="1" dirty="0" err="1">
                <a:solidFill>
                  <a:srgbClr val="333333"/>
                </a:solidFill>
                <a:latin typeface="Arial" pitchFamily="34" charset="0"/>
                <a:ea typeface="宋体" pitchFamily="2" charset="-122"/>
              </a:rPr>
              <a:t>Globability</a:t>
            </a:r>
            <a:r>
              <a:rPr lang="en-US" altLang="zh-CN" sz="2600" b="1" dirty="0">
                <a:solidFill>
                  <a:srgbClr val="333333"/>
                </a:solidFill>
                <a:latin typeface="Arial" pitchFamily="34" charset="0"/>
                <a:ea typeface="宋体" pitchFamily="2" charset="-122"/>
              </a:rPr>
              <a:t>” mean for </a:t>
            </a:r>
            <a:r>
              <a:rPr lang="en-US" altLang="zh-CN" sz="2600" b="1" dirty="0" smtClean="0">
                <a:solidFill>
                  <a:srgbClr val="333333"/>
                </a:solidFill>
                <a:latin typeface="Arial" pitchFamily="34" charset="0"/>
                <a:ea typeface="宋体" pitchFamily="2" charset="-122"/>
              </a:rPr>
              <a:t>transport…</a:t>
            </a:r>
            <a:endParaRPr lang="en-GB" sz="2600" b="1" dirty="0">
              <a:solidFill>
                <a:srgbClr val="333333"/>
              </a:solidFill>
              <a:latin typeface="Arial" pitchFamily="34" charset="0"/>
            </a:endParaRPr>
          </a:p>
        </p:txBody>
      </p:sp>
      <p:sp>
        <p:nvSpPr>
          <p:cNvPr id="26627" name="Rectangle 7"/>
          <p:cNvSpPr>
            <a:spLocks noChangeArrowheads="1"/>
          </p:cNvSpPr>
          <p:nvPr/>
        </p:nvSpPr>
        <p:spPr bwMode="auto">
          <a:xfrm>
            <a:off x="577850" y="1077197"/>
            <a:ext cx="8216900" cy="5203605"/>
          </a:xfrm>
          <a:prstGeom prst="rect">
            <a:avLst/>
          </a:prstGeom>
          <a:noFill/>
          <a:ln w="9525">
            <a:noFill/>
            <a:miter lim="800000"/>
            <a:headEnd/>
            <a:tailEnd/>
          </a:ln>
        </p:spPr>
        <p:txBody>
          <a:bodyPr lIns="90000" tIns="46800" rIns="90000" bIns="46800" anchor="ctr">
            <a:spAutoFit/>
          </a:bodyPr>
          <a:lstStyle/>
          <a:p>
            <a:pPr marL="457200" indent="-457200" algn="l">
              <a:buFont typeface="Arial" pitchFamily="34" charset="0"/>
              <a:buAutoNum type="arabicPeriod" startAt="3"/>
            </a:pPr>
            <a:r>
              <a:rPr lang="en-US" sz="2000" b="1" dirty="0">
                <a:solidFill>
                  <a:srgbClr val="4D4D4D"/>
                </a:solidFill>
                <a:latin typeface="Arial" pitchFamily="34" charset="0"/>
              </a:rPr>
              <a:t>Value of diversification in “</a:t>
            </a:r>
            <a:r>
              <a:rPr lang="en-US" sz="2000" b="1" dirty="0" err="1">
                <a:solidFill>
                  <a:srgbClr val="4D4D4D"/>
                </a:solidFill>
                <a:latin typeface="Arial" pitchFamily="34" charset="0"/>
              </a:rPr>
              <a:t>globability</a:t>
            </a:r>
            <a:r>
              <a:rPr lang="en-US" sz="2000" b="1" dirty="0">
                <a:solidFill>
                  <a:srgbClr val="4D4D4D"/>
                </a:solidFill>
                <a:latin typeface="Arial" pitchFamily="34" charset="0"/>
              </a:rPr>
              <a:t>” (</a:t>
            </a:r>
            <a:r>
              <a:rPr lang="en-US" sz="2000" b="1" dirty="0" err="1">
                <a:solidFill>
                  <a:srgbClr val="92D050"/>
                </a:solidFill>
              </a:rPr>
              <a:t>Glob</a:t>
            </a:r>
            <a:r>
              <a:rPr lang="en-US" sz="2000" b="1" dirty="0" err="1"/>
              <a:t>ability</a:t>
            </a:r>
            <a:r>
              <a:rPr lang="en-US" sz="2000" b="1" dirty="0">
                <a:solidFill>
                  <a:srgbClr val="4D4D4D"/>
                </a:solidFill>
                <a:latin typeface="Arial" pitchFamily="34" charset="0"/>
              </a:rPr>
              <a:t>): </a:t>
            </a:r>
          </a:p>
          <a:p>
            <a:pPr marL="457200" indent="-457200" algn="l"/>
            <a:r>
              <a:rPr lang="en-US" sz="2000" b="1" dirty="0">
                <a:solidFill>
                  <a:srgbClr val="4D4D4D"/>
                </a:solidFill>
                <a:latin typeface="Arial" pitchFamily="34" charset="0"/>
              </a:rPr>
              <a:t>      New pattern of existence and interaction</a:t>
            </a:r>
          </a:p>
          <a:p>
            <a:pPr marL="457200" indent="-457200" algn="l"/>
            <a:r>
              <a:rPr lang="en-US" altLang="zh-CN" sz="2000" b="1" dirty="0">
                <a:solidFill>
                  <a:srgbClr val="4D4D4D"/>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多元化的开放与交融（越发紧密和激烈的区域间竞合</a:t>
            </a:r>
            <a:r>
              <a:rPr lang="zh-CN" altLang="en-US" sz="2000" b="1" dirty="0" smtClean="0">
                <a:solidFill>
                  <a:srgbClr val="800000"/>
                </a:solidFill>
                <a:latin typeface="Arial" pitchFamily="34" charset="0"/>
                <a:ea typeface="宋体" pitchFamily="2" charset="-122"/>
              </a:rPr>
              <a:t>）</a:t>
            </a:r>
            <a:endParaRPr lang="en-US" altLang="zh-CN" sz="2000" b="1" dirty="0" smtClean="0">
              <a:solidFill>
                <a:srgbClr val="800000"/>
              </a:solidFill>
              <a:latin typeface="Arial" pitchFamily="34" charset="0"/>
              <a:ea typeface="宋体" pitchFamily="2" charset="-122"/>
            </a:endParaRPr>
          </a:p>
          <a:p>
            <a:pPr marL="457200" indent="-457200" algn="l"/>
            <a:endParaRPr lang="en-US" altLang="zh-CN" sz="2000" b="1" dirty="0" smtClean="0">
              <a:solidFill>
                <a:srgbClr val="800000"/>
              </a:solidFill>
              <a:latin typeface="Arial" pitchFamily="34" charset="0"/>
              <a:ea typeface="宋体" pitchFamily="2" charset="-122"/>
            </a:endParaRPr>
          </a:p>
          <a:p>
            <a:pPr marL="457200" indent="-457200" algn="l">
              <a:buFont typeface="Arial" pitchFamily="34" charset="0"/>
              <a:buChar char="•"/>
            </a:pPr>
            <a:r>
              <a:rPr lang="en-US" altLang="en-US" sz="2000" b="1" dirty="0" smtClean="0">
                <a:solidFill>
                  <a:srgbClr val="4D4D4D"/>
                </a:solidFill>
                <a:latin typeface="Arial" pitchFamily="34" charset="0"/>
              </a:rPr>
              <a:t>Multimodality      </a:t>
            </a:r>
            <a:r>
              <a:rPr lang="zh-CN" altLang="en-US" sz="2000" b="1" dirty="0" smtClean="0">
                <a:solidFill>
                  <a:srgbClr val="800000"/>
                </a:solidFill>
                <a:latin typeface="Arial" pitchFamily="34" charset="0"/>
                <a:ea typeface="宋体" pitchFamily="2" charset="-122"/>
              </a:rPr>
              <a:t>多</a:t>
            </a:r>
            <a:r>
              <a:rPr lang="zh-CN" altLang="en-US" sz="2000" b="1" dirty="0">
                <a:solidFill>
                  <a:srgbClr val="800000"/>
                </a:solidFill>
                <a:latin typeface="Arial" pitchFamily="34" charset="0"/>
                <a:ea typeface="宋体" pitchFamily="2" charset="-122"/>
              </a:rPr>
              <a:t>模式</a:t>
            </a:r>
            <a:endParaRPr lang="en-US" altLang="en-US" sz="2000" b="1" dirty="0">
              <a:solidFill>
                <a:srgbClr val="800000"/>
              </a:solidFill>
              <a:latin typeface="Arial" pitchFamily="34" charset="0"/>
              <a:ea typeface="宋体" pitchFamily="2" charset="-122"/>
            </a:endParaRPr>
          </a:p>
          <a:p>
            <a:pPr marL="457200" indent="-457200" algn="l">
              <a:buFont typeface="Arial" pitchFamily="34" charset="0"/>
              <a:buChar char="•"/>
            </a:pPr>
            <a:r>
              <a:rPr lang="en-US" altLang="en-US" sz="2000" b="1" dirty="0" smtClean="0">
                <a:solidFill>
                  <a:srgbClr val="4D4D4D"/>
                </a:solidFill>
                <a:latin typeface="Arial" pitchFamily="34" charset="0"/>
              </a:rPr>
              <a:t>Interoperability        </a:t>
            </a:r>
            <a:r>
              <a:rPr lang="zh-CN" altLang="en-US" sz="2000" b="1" dirty="0" smtClean="0">
                <a:solidFill>
                  <a:srgbClr val="800000"/>
                </a:solidFill>
                <a:latin typeface="Arial" pitchFamily="34" charset="0"/>
                <a:ea typeface="宋体" pitchFamily="2" charset="-122"/>
              </a:rPr>
              <a:t>互</a:t>
            </a:r>
            <a:r>
              <a:rPr lang="zh-CN" altLang="en-US" sz="2000" b="1" dirty="0">
                <a:solidFill>
                  <a:srgbClr val="800000"/>
                </a:solidFill>
                <a:latin typeface="Arial" pitchFamily="34" charset="0"/>
                <a:ea typeface="宋体" pitchFamily="2" charset="-122"/>
              </a:rPr>
              <a:t>联互通</a:t>
            </a:r>
            <a:endParaRPr lang="en-US" altLang="en-US" sz="2000" b="1" dirty="0">
              <a:solidFill>
                <a:srgbClr val="800000"/>
              </a:solidFill>
              <a:latin typeface="Arial" pitchFamily="34" charset="0"/>
              <a:ea typeface="宋体" pitchFamily="2" charset="-122"/>
            </a:endParaRPr>
          </a:p>
          <a:p>
            <a:pPr marL="457200" indent="-457200" algn="l">
              <a:buFont typeface="Arial" pitchFamily="34" charset="0"/>
              <a:buChar char="•"/>
            </a:pPr>
            <a:r>
              <a:rPr lang="en-US" altLang="en-US" sz="2000" b="1" dirty="0" smtClean="0">
                <a:solidFill>
                  <a:srgbClr val="4D4D4D"/>
                </a:solidFill>
                <a:latin typeface="Arial" pitchFamily="34" charset="0"/>
              </a:rPr>
              <a:t>Adaptability          </a:t>
            </a:r>
            <a:r>
              <a:rPr lang="zh-CN" altLang="en-US" sz="2000" b="1" dirty="0" smtClean="0">
                <a:solidFill>
                  <a:srgbClr val="800000"/>
                </a:solidFill>
                <a:latin typeface="Arial" pitchFamily="34" charset="0"/>
                <a:ea typeface="宋体" pitchFamily="2" charset="-122"/>
              </a:rPr>
              <a:t>适</a:t>
            </a:r>
            <a:r>
              <a:rPr lang="zh-CN" altLang="en-US" sz="2000" b="1" dirty="0">
                <a:solidFill>
                  <a:srgbClr val="800000"/>
                </a:solidFill>
                <a:latin typeface="Arial" pitchFamily="34" charset="0"/>
                <a:ea typeface="宋体" pitchFamily="2" charset="-122"/>
              </a:rPr>
              <a:t>应性</a:t>
            </a:r>
            <a:endParaRPr lang="en-US" altLang="en-US" sz="2000" b="1" dirty="0">
              <a:solidFill>
                <a:srgbClr val="800000"/>
              </a:solidFill>
              <a:latin typeface="Arial" pitchFamily="34" charset="0"/>
              <a:ea typeface="宋体" pitchFamily="2" charset="-122"/>
            </a:endParaRPr>
          </a:p>
          <a:p>
            <a:pPr marL="457200" indent="-457200" algn="l">
              <a:buFont typeface="Arial" pitchFamily="34" charset="0"/>
              <a:buChar char="•"/>
            </a:pPr>
            <a:r>
              <a:rPr lang="en-US" altLang="en-US" sz="2000" b="1" dirty="0" smtClean="0">
                <a:solidFill>
                  <a:srgbClr val="4D4D4D"/>
                </a:solidFill>
                <a:latin typeface="Arial" pitchFamily="34" charset="0"/>
              </a:rPr>
              <a:t>Openness        </a:t>
            </a:r>
            <a:r>
              <a:rPr lang="zh-CN" altLang="en-US" sz="2000" b="1" dirty="0" smtClean="0">
                <a:solidFill>
                  <a:srgbClr val="800000"/>
                </a:solidFill>
                <a:latin typeface="Arial" pitchFamily="34" charset="0"/>
                <a:ea typeface="宋体" pitchFamily="2" charset="-122"/>
              </a:rPr>
              <a:t>开</a:t>
            </a:r>
            <a:r>
              <a:rPr lang="zh-CN" altLang="en-US" sz="2000" b="1" dirty="0">
                <a:solidFill>
                  <a:srgbClr val="800000"/>
                </a:solidFill>
                <a:latin typeface="Arial" pitchFamily="34" charset="0"/>
                <a:ea typeface="宋体" pitchFamily="2" charset="-122"/>
              </a:rPr>
              <a:t>放性</a:t>
            </a:r>
            <a:endParaRPr lang="en-US" altLang="en-US" sz="2000" b="1" dirty="0">
              <a:solidFill>
                <a:srgbClr val="800000"/>
              </a:solidFill>
              <a:latin typeface="Arial" pitchFamily="34" charset="0"/>
              <a:ea typeface="宋体" pitchFamily="2" charset="-122"/>
            </a:endParaRPr>
          </a:p>
          <a:p>
            <a:pPr marL="457200" indent="-457200" algn="l">
              <a:buFont typeface="Arial" pitchFamily="34" charset="0"/>
              <a:buChar char="•"/>
            </a:pPr>
            <a:r>
              <a:rPr lang="en-US" altLang="en-US" sz="2000" b="1" dirty="0" smtClean="0">
                <a:solidFill>
                  <a:srgbClr val="4D4D4D"/>
                </a:solidFill>
                <a:latin typeface="Arial" pitchFamily="34" charset="0"/>
              </a:rPr>
              <a:t>Standards        </a:t>
            </a:r>
            <a:r>
              <a:rPr lang="zh-CN" altLang="en-US" sz="2000" b="1" dirty="0" smtClean="0">
                <a:solidFill>
                  <a:srgbClr val="800000"/>
                </a:solidFill>
                <a:latin typeface="Arial" pitchFamily="34" charset="0"/>
                <a:ea typeface="宋体" pitchFamily="2" charset="-122"/>
              </a:rPr>
              <a:t>标</a:t>
            </a:r>
            <a:r>
              <a:rPr lang="zh-CN" altLang="en-US" sz="2000" b="1" dirty="0">
                <a:solidFill>
                  <a:srgbClr val="800000"/>
                </a:solidFill>
                <a:latin typeface="Arial" pitchFamily="34" charset="0"/>
                <a:ea typeface="宋体" pitchFamily="2" charset="-122"/>
              </a:rPr>
              <a:t>准</a:t>
            </a:r>
            <a:r>
              <a:rPr lang="zh-CN" altLang="en-US" sz="2000" b="1" dirty="0" smtClean="0">
                <a:solidFill>
                  <a:srgbClr val="800000"/>
                </a:solidFill>
                <a:latin typeface="Arial" pitchFamily="34" charset="0"/>
                <a:ea typeface="宋体" pitchFamily="2" charset="-122"/>
              </a:rPr>
              <a:t>化</a:t>
            </a:r>
            <a:endParaRPr lang="en-US" altLang="zh-CN" sz="2000" b="1" dirty="0" smtClean="0">
              <a:solidFill>
                <a:srgbClr val="800000"/>
              </a:solidFill>
              <a:latin typeface="Arial" pitchFamily="34" charset="0"/>
              <a:ea typeface="宋体" pitchFamily="2" charset="-122"/>
            </a:endParaRPr>
          </a:p>
          <a:p>
            <a:pPr marL="457200" indent="-457200" algn="l">
              <a:buFont typeface="Arial" pitchFamily="34" charset="0"/>
              <a:buChar char="•"/>
            </a:pPr>
            <a:r>
              <a:rPr lang="en-US" altLang="en-US" sz="2000" b="1" dirty="0" smtClean="0">
                <a:solidFill>
                  <a:srgbClr val="4D4D4D"/>
                </a:solidFill>
                <a:latin typeface="Arial" pitchFamily="34" charset="0"/>
              </a:rPr>
              <a:t>“Co-competition” (value chain, value network…)       </a:t>
            </a:r>
          </a:p>
          <a:p>
            <a:pPr marL="457200" indent="-457200" algn="l"/>
            <a:r>
              <a:rPr lang="en-US" altLang="zh-CN" sz="2000" b="1" dirty="0">
                <a:solidFill>
                  <a:srgbClr val="4D4D4D"/>
                </a:solidFill>
                <a:latin typeface="Arial" pitchFamily="34" charset="0"/>
                <a:ea typeface="宋体" pitchFamily="2" charset="-122"/>
              </a:rPr>
              <a:t> </a:t>
            </a:r>
            <a:r>
              <a:rPr lang="en-US" altLang="zh-CN" sz="2000" b="1" dirty="0" smtClean="0">
                <a:solidFill>
                  <a:srgbClr val="4D4D4D"/>
                </a:solidFill>
                <a:latin typeface="Arial" pitchFamily="34" charset="0"/>
                <a:ea typeface="宋体" pitchFamily="2" charset="-122"/>
              </a:rPr>
              <a:t>      </a:t>
            </a:r>
            <a:r>
              <a:rPr lang="zh-CN" altLang="en-US" sz="2000" b="1" dirty="0" smtClean="0">
                <a:solidFill>
                  <a:srgbClr val="800000"/>
                </a:solidFill>
                <a:latin typeface="Arial" pitchFamily="34" charset="0"/>
                <a:ea typeface="宋体" pitchFamily="2" charset="-122"/>
              </a:rPr>
              <a:t>竞</a:t>
            </a:r>
            <a:r>
              <a:rPr lang="zh-CN" altLang="en-US" sz="2000" b="1" dirty="0">
                <a:solidFill>
                  <a:srgbClr val="800000"/>
                </a:solidFill>
                <a:latin typeface="Arial" pitchFamily="34" charset="0"/>
                <a:ea typeface="宋体" pitchFamily="2" charset="-122"/>
              </a:rPr>
              <a:t>合（价值链和价值网络）</a:t>
            </a:r>
            <a:endParaRPr lang="en-US" altLang="en-US" sz="2000" b="1" dirty="0">
              <a:solidFill>
                <a:srgbClr val="800000"/>
              </a:solidFill>
              <a:latin typeface="Arial" pitchFamily="34" charset="0"/>
              <a:ea typeface="宋体" pitchFamily="2" charset="-122"/>
            </a:endParaRPr>
          </a:p>
          <a:p>
            <a:pPr marL="457200" indent="-457200" algn="l">
              <a:buFont typeface="Arial" pitchFamily="34" charset="0"/>
              <a:buChar char="•"/>
            </a:pPr>
            <a:endParaRPr lang="en-US" altLang="en-US" sz="2000" b="1" dirty="0" smtClean="0">
              <a:solidFill>
                <a:srgbClr val="4D4D4D"/>
              </a:solidFill>
              <a:latin typeface="Arial" pitchFamily="34" charset="0"/>
            </a:endParaRPr>
          </a:p>
          <a:p>
            <a:pPr marL="457200" indent="-457200" algn="l"/>
            <a:endParaRPr lang="en-US" altLang="en-US" sz="2000" b="1" dirty="0">
              <a:solidFill>
                <a:srgbClr val="800000"/>
              </a:solidFill>
              <a:latin typeface="Arial" pitchFamily="34" charset="0"/>
              <a:ea typeface="宋体" pitchFamily="2" charset="-122"/>
            </a:endParaRPr>
          </a:p>
          <a:p>
            <a:pPr marL="457200" indent="-457200" algn="l"/>
            <a:endParaRPr lang="en-US" altLang="en-US" sz="2000" b="1" dirty="0">
              <a:solidFill>
                <a:srgbClr val="800000"/>
              </a:solidFill>
              <a:latin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cstate="print"/>
          <a:srcRect l="28917" t="19647" r="29503" b="13144"/>
          <a:stretch>
            <a:fillRect/>
          </a:stretch>
        </p:blipFill>
        <p:spPr bwMode="auto">
          <a:xfrm>
            <a:off x="0" y="0"/>
            <a:ext cx="9144000" cy="686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ChangeArrowheads="1"/>
          </p:cNvSpPr>
          <p:nvPr/>
        </p:nvSpPr>
        <p:spPr bwMode="auto">
          <a:xfrm>
            <a:off x="0" y="3706813"/>
            <a:ext cx="9144000" cy="2543175"/>
          </a:xfrm>
          <a:prstGeom prst="rect">
            <a:avLst/>
          </a:prstGeom>
          <a:solidFill>
            <a:schemeClr val="folHlink"/>
          </a:solidFill>
          <a:ln w="9525">
            <a:solidFill>
              <a:srgbClr val="A7C1DD"/>
            </a:solidFill>
            <a:miter lim="800000"/>
            <a:headEnd/>
            <a:tailEnd/>
          </a:ln>
        </p:spPr>
        <p:txBody>
          <a:bodyPr anchor="ctr"/>
          <a:lstStyle/>
          <a:p>
            <a:pPr algn="ctr"/>
            <a:endParaRPr lang="fr-FR" sz="1800">
              <a:cs typeface="Arial" pitchFamily="34" charset="0"/>
            </a:endParaRPr>
          </a:p>
          <a:p>
            <a:pPr algn="ctr"/>
            <a:endParaRPr lang="fr-FR" sz="1800">
              <a:cs typeface="Arial" pitchFamily="34" charset="0"/>
            </a:endParaRPr>
          </a:p>
          <a:p>
            <a:pPr algn="ctr"/>
            <a:endParaRPr lang="fr-FR" sz="1800">
              <a:cs typeface="Arial" pitchFamily="34" charset="0"/>
            </a:endParaRPr>
          </a:p>
          <a:p>
            <a:pPr algn="ctr"/>
            <a:endParaRPr lang="fr-FR" sz="1800">
              <a:cs typeface="Arial" pitchFamily="34" charset="0"/>
            </a:endParaRPr>
          </a:p>
          <a:p>
            <a:pPr algn="ctr"/>
            <a:endParaRPr lang="fr-FR" sz="1800">
              <a:cs typeface="Arial" pitchFamily="34" charset="0"/>
            </a:endParaRPr>
          </a:p>
          <a:p>
            <a:pPr algn="ctr"/>
            <a:endParaRPr lang="fr-FR" sz="1800">
              <a:cs typeface="Arial" pitchFamily="34" charset="0"/>
            </a:endParaRPr>
          </a:p>
          <a:p>
            <a:pPr algn="ctr"/>
            <a:endParaRPr lang="fr-FR" sz="1800">
              <a:cs typeface="Arial" pitchFamily="34" charset="0"/>
            </a:endParaRPr>
          </a:p>
          <a:p>
            <a:pPr algn="ctr"/>
            <a:endParaRPr lang="fr-FR" sz="1800">
              <a:cs typeface="Arial" pitchFamily="34" charset="0"/>
            </a:endParaRPr>
          </a:p>
          <a:p>
            <a:pPr algn="ctr"/>
            <a:endParaRPr lang="en-US" sz="1800">
              <a:cs typeface="Arial" pitchFamily="34" charset="0"/>
            </a:endParaRPr>
          </a:p>
        </p:txBody>
      </p:sp>
      <p:sp>
        <p:nvSpPr>
          <p:cNvPr id="902147" name="Rectangle 3"/>
          <p:cNvSpPr>
            <a:spLocks noChangeArrowheads="1"/>
          </p:cNvSpPr>
          <p:nvPr/>
        </p:nvSpPr>
        <p:spPr bwMode="auto">
          <a:xfrm>
            <a:off x="7635875" y="779463"/>
            <a:ext cx="1390650" cy="974725"/>
          </a:xfrm>
          <a:prstGeom prst="rect">
            <a:avLst/>
          </a:prstGeom>
          <a:solidFill>
            <a:schemeClr val="folHlink"/>
          </a:solidFill>
          <a:ln w="19050">
            <a:solidFill>
              <a:schemeClr val="tx1"/>
            </a:solidFill>
            <a:miter lim="800000"/>
            <a:headEnd/>
            <a:tailEnd/>
          </a:ln>
        </p:spPr>
        <p:txBody>
          <a:bodyPr wrap="none" anchor="ctr"/>
          <a:lstStyle/>
          <a:p>
            <a:pPr algn="ctr"/>
            <a:r>
              <a:rPr lang="en-US" sz="1000" b="1">
                <a:cs typeface="Arial" pitchFamily="34" charset="0"/>
              </a:rPr>
              <a:t>3rd Party </a:t>
            </a:r>
            <a:r>
              <a:rPr lang="fr-FR" sz="1000" b="1">
                <a:cs typeface="Arial" pitchFamily="34" charset="0"/>
              </a:rPr>
              <a:t>A</a:t>
            </a:r>
            <a:r>
              <a:rPr lang="en-US" sz="1000" b="1">
                <a:cs typeface="Arial" pitchFamily="34" charset="0"/>
              </a:rPr>
              <a:t>pplications</a:t>
            </a:r>
          </a:p>
          <a:p>
            <a:pPr algn="ctr"/>
            <a:r>
              <a:rPr lang="en-US" sz="1000" b="1">
                <a:cs typeface="Arial" pitchFamily="34" charset="0"/>
              </a:rPr>
              <a:t>(Data Warehouse,</a:t>
            </a:r>
          </a:p>
          <a:p>
            <a:pPr algn="ctr"/>
            <a:r>
              <a:rPr lang="en-US" sz="1000" b="1">
                <a:cs typeface="Arial" pitchFamily="34" charset="0"/>
              </a:rPr>
              <a:t>Maintenance Mgt </a:t>
            </a:r>
            <a:endParaRPr lang="fr-FR" sz="1000" b="1">
              <a:cs typeface="Arial" pitchFamily="34" charset="0"/>
            </a:endParaRPr>
          </a:p>
          <a:p>
            <a:pPr algn="ctr"/>
            <a:r>
              <a:rPr lang="en-US" sz="1000" b="1">
                <a:cs typeface="Arial" pitchFamily="34" charset="0"/>
              </a:rPr>
              <a:t>System, ERP,  …)</a:t>
            </a:r>
          </a:p>
        </p:txBody>
      </p:sp>
      <p:sp>
        <p:nvSpPr>
          <p:cNvPr id="902148" name="Rectangle 4"/>
          <p:cNvSpPr>
            <a:spLocks noGrp="1" noChangeArrowheads="1"/>
          </p:cNvSpPr>
          <p:nvPr>
            <p:ph type="title" idx="4294967295"/>
          </p:nvPr>
        </p:nvSpPr>
        <p:spPr>
          <a:xfrm>
            <a:off x="347663" y="130175"/>
            <a:ext cx="8208962" cy="419100"/>
          </a:xfrm>
        </p:spPr>
        <p:txBody>
          <a:bodyPr/>
          <a:lstStyle/>
          <a:p>
            <a:r>
              <a:rPr lang="fr-FR" sz="2400" dirty="0" smtClean="0">
                <a:solidFill>
                  <a:schemeClr val="tx2"/>
                </a:solidFill>
              </a:rPr>
              <a:t>Maestro : </a:t>
            </a:r>
            <a:r>
              <a:rPr lang="fr-FR" sz="2400" dirty="0" err="1" smtClean="0">
                <a:solidFill>
                  <a:schemeClr val="tx2"/>
                </a:solidFill>
              </a:rPr>
              <a:t>enabling</a:t>
            </a:r>
            <a:r>
              <a:rPr lang="fr-FR" sz="2400" dirty="0" smtClean="0">
                <a:solidFill>
                  <a:schemeClr val="tx2"/>
                </a:solidFill>
              </a:rPr>
              <a:t> collaboration in city </a:t>
            </a:r>
            <a:r>
              <a:rPr lang="fr-FR" sz="2400" dirty="0" err="1" smtClean="0">
                <a:solidFill>
                  <a:schemeClr val="tx2"/>
                </a:solidFill>
              </a:rPr>
              <a:t>operation</a:t>
            </a:r>
            <a:endParaRPr lang="en-US" sz="2400" dirty="0">
              <a:solidFill>
                <a:schemeClr val="tx2"/>
              </a:solidFill>
            </a:endParaRPr>
          </a:p>
        </p:txBody>
      </p:sp>
      <p:sp>
        <p:nvSpPr>
          <p:cNvPr id="902149" name="Rectangle 5"/>
          <p:cNvSpPr>
            <a:spLocks noChangeArrowheads="1"/>
          </p:cNvSpPr>
          <p:nvPr/>
        </p:nvSpPr>
        <p:spPr bwMode="auto">
          <a:xfrm>
            <a:off x="36513" y="1912938"/>
            <a:ext cx="9043987" cy="460375"/>
          </a:xfrm>
          <a:prstGeom prst="rect">
            <a:avLst/>
          </a:prstGeom>
          <a:solidFill>
            <a:schemeClr val="hlink"/>
          </a:solidFill>
          <a:ln w="19050">
            <a:solidFill>
              <a:srgbClr val="33CCCC"/>
            </a:solidFill>
            <a:miter lim="800000"/>
            <a:headEnd/>
            <a:tailEnd/>
          </a:ln>
        </p:spPr>
        <p:txBody>
          <a:bodyPr anchor="ctr">
            <a:spAutoFit/>
          </a:bodyPr>
          <a:lstStyle/>
          <a:p>
            <a:pPr algn="ctr"/>
            <a:endParaRPr lang="fr-FR" sz="900" b="1">
              <a:cs typeface="Arial" pitchFamily="34" charset="0"/>
            </a:endParaRPr>
          </a:p>
          <a:p>
            <a:pPr algn="ctr"/>
            <a:r>
              <a:rPr lang="fr-FR" sz="1400" b="1">
                <a:cs typeface="Arial" pitchFamily="34" charset="0"/>
              </a:rPr>
              <a:t>Secured SOA Framework</a:t>
            </a:r>
            <a:endParaRPr lang="en-US" sz="900" b="1">
              <a:cs typeface="Arial" pitchFamily="34" charset="0"/>
            </a:endParaRPr>
          </a:p>
        </p:txBody>
      </p:sp>
      <p:grpSp>
        <p:nvGrpSpPr>
          <p:cNvPr id="2" name="Group 6"/>
          <p:cNvGrpSpPr>
            <a:grpSpLocks/>
          </p:cNvGrpSpPr>
          <p:nvPr/>
        </p:nvGrpSpPr>
        <p:grpSpPr bwMode="auto">
          <a:xfrm>
            <a:off x="4703763" y="3822700"/>
            <a:ext cx="746125" cy="663575"/>
            <a:chOff x="5010" y="3058"/>
            <a:chExt cx="647" cy="543"/>
          </a:xfrm>
        </p:grpSpPr>
        <p:sp>
          <p:nvSpPr>
            <p:cNvPr id="902151" name="Text Box 7"/>
            <p:cNvSpPr txBox="1">
              <a:spLocks noChangeArrowheads="1"/>
            </p:cNvSpPr>
            <p:nvPr/>
          </p:nvSpPr>
          <p:spPr bwMode="auto">
            <a:xfrm>
              <a:off x="5102" y="3347"/>
              <a:ext cx="450" cy="254"/>
            </a:xfrm>
            <a:prstGeom prst="rect">
              <a:avLst/>
            </a:prstGeom>
            <a:noFill/>
            <a:ln w="9525">
              <a:noFill/>
              <a:miter lim="800000"/>
              <a:headEnd/>
              <a:tailEnd/>
            </a:ln>
          </p:spPr>
          <p:txBody>
            <a:bodyPr wrap="none" lIns="82762" tIns="41381" rIns="82762" bIns="41381">
              <a:spAutoFit/>
            </a:bodyPr>
            <a:lstStyle/>
            <a:p>
              <a:pPr algn="ctr" defTabSz="827088"/>
              <a:r>
                <a:rPr lang="it-IT" sz="500" b="1">
                  <a:solidFill>
                    <a:schemeClr val="tx1"/>
                  </a:solidFill>
                  <a:cs typeface="Arial" pitchFamily="34" charset="0"/>
                </a:rPr>
                <a:t>Passengers</a:t>
              </a:r>
            </a:p>
            <a:p>
              <a:pPr algn="ctr" defTabSz="827088"/>
              <a:r>
                <a:rPr lang="it-IT" sz="500" b="1">
                  <a:solidFill>
                    <a:schemeClr val="tx1"/>
                  </a:solidFill>
                  <a:cs typeface="Arial" pitchFamily="34" charset="0"/>
                </a:rPr>
                <a:t>Information</a:t>
              </a:r>
            </a:p>
            <a:p>
              <a:pPr algn="ctr" defTabSz="827088"/>
              <a:r>
                <a:rPr lang="it-IT" sz="500" b="1">
                  <a:solidFill>
                    <a:schemeClr val="tx1"/>
                  </a:solidFill>
                  <a:cs typeface="Arial" pitchFamily="34" charset="0"/>
                </a:rPr>
                <a:t>Displays</a:t>
              </a:r>
            </a:p>
          </p:txBody>
        </p:sp>
        <p:pic>
          <p:nvPicPr>
            <p:cNvPr id="902152" name="Picture 8" descr="AL11PE_foto-6"/>
            <p:cNvPicPr>
              <a:picLocks noChangeAspect="1" noChangeArrowheads="1"/>
            </p:cNvPicPr>
            <p:nvPr/>
          </p:nvPicPr>
          <p:blipFill>
            <a:blip r:embed="rId3" cstate="print"/>
            <a:srcRect/>
            <a:stretch>
              <a:fillRect/>
            </a:stretch>
          </p:blipFill>
          <p:spPr bwMode="auto">
            <a:xfrm>
              <a:off x="5010" y="3058"/>
              <a:ext cx="647" cy="360"/>
            </a:xfrm>
            <a:prstGeom prst="rect">
              <a:avLst/>
            </a:prstGeom>
            <a:noFill/>
            <a:ln w="9525">
              <a:noFill/>
              <a:miter lim="800000"/>
              <a:headEnd/>
              <a:tailEnd/>
            </a:ln>
          </p:spPr>
        </p:pic>
      </p:grpSp>
      <p:grpSp>
        <p:nvGrpSpPr>
          <p:cNvPr id="3" name="Group 9"/>
          <p:cNvGrpSpPr>
            <a:grpSpLocks/>
          </p:cNvGrpSpPr>
          <p:nvPr/>
        </p:nvGrpSpPr>
        <p:grpSpPr bwMode="auto">
          <a:xfrm>
            <a:off x="4852988" y="4560888"/>
            <a:ext cx="531812" cy="533400"/>
            <a:chOff x="1330" y="1872"/>
            <a:chExt cx="400" cy="602"/>
          </a:xfrm>
        </p:grpSpPr>
        <p:sp>
          <p:nvSpPr>
            <p:cNvPr id="902154" name="Text Box 10"/>
            <p:cNvSpPr txBox="1">
              <a:spLocks noChangeArrowheads="1"/>
            </p:cNvSpPr>
            <p:nvPr/>
          </p:nvSpPr>
          <p:spPr bwMode="auto">
            <a:xfrm>
              <a:off x="1349" y="2210"/>
              <a:ext cx="358" cy="264"/>
            </a:xfrm>
            <a:prstGeom prst="rect">
              <a:avLst/>
            </a:prstGeom>
            <a:noFill/>
            <a:ln w="9525">
              <a:noFill/>
              <a:miter lim="800000"/>
              <a:headEnd/>
              <a:tailEnd/>
            </a:ln>
          </p:spPr>
          <p:txBody>
            <a:bodyPr wrap="none" lIns="82762" tIns="41381" rIns="82762" bIns="41381">
              <a:spAutoFit/>
            </a:bodyPr>
            <a:lstStyle/>
            <a:p>
              <a:pPr algn="ctr" defTabSz="827088"/>
              <a:r>
                <a:rPr lang="it-IT" sz="500" b="1">
                  <a:solidFill>
                    <a:schemeClr val="tx1"/>
                  </a:solidFill>
                  <a:cs typeface="Arial" pitchFamily="34" charset="0"/>
                </a:rPr>
                <a:t>PUBLIC </a:t>
              </a:r>
            </a:p>
            <a:p>
              <a:pPr algn="ctr" defTabSz="827088"/>
              <a:r>
                <a:rPr lang="it-IT" sz="500" b="1">
                  <a:solidFill>
                    <a:schemeClr val="tx1"/>
                  </a:solidFill>
                  <a:cs typeface="Arial" pitchFamily="34" charset="0"/>
                </a:rPr>
                <a:t>ADDRESS</a:t>
              </a:r>
            </a:p>
          </p:txBody>
        </p:sp>
        <p:pic>
          <p:nvPicPr>
            <p:cNvPr id="902155" name="Picture 11" descr="AL11PE_foto-5"/>
            <p:cNvPicPr>
              <a:picLocks noChangeAspect="1" noChangeArrowheads="1"/>
            </p:cNvPicPr>
            <p:nvPr/>
          </p:nvPicPr>
          <p:blipFill>
            <a:blip r:embed="rId4" cstate="print"/>
            <a:srcRect/>
            <a:stretch>
              <a:fillRect/>
            </a:stretch>
          </p:blipFill>
          <p:spPr bwMode="auto">
            <a:xfrm>
              <a:off x="1330" y="1872"/>
              <a:ext cx="400" cy="318"/>
            </a:xfrm>
            <a:prstGeom prst="rect">
              <a:avLst/>
            </a:prstGeom>
            <a:noFill/>
            <a:ln w="9525">
              <a:noFill/>
              <a:miter lim="800000"/>
              <a:headEnd/>
              <a:tailEnd/>
            </a:ln>
          </p:spPr>
        </p:pic>
      </p:grpSp>
      <p:pic>
        <p:nvPicPr>
          <p:cNvPr id="902156" name="Picture 183" descr="npo000012"/>
          <p:cNvPicPr>
            <a:picLocks noChangeAspect="1" noChangeArrowheads="1"/>
          </p:cNvPicPr>
          <p:nvPr/>
        </p:nvPicPr>
        <p:blipFill>
          <a:blip r:embed="rId5" cstate="print"/>
          <a:srcRect/>
          <a:stretch>
            <a:fillRect/>
          </a:stretch>
        </p:blipFill>
        <p:spPr bwMode="auto">
          <a:xfrm>
            <a:off x="7462838" y="3729038"/>
            <a:ext cx="358775" cy="355600"/>
          </a:xfrm>
          <a:prstGeom prst="rect">
            <a:avLst/>
          </a:prstGeom>
          <a:noFill/>
          <a:ln w="9525">
            <a:noFill/>
            <a:miter lim="800000"/>
            <a:headEnd/>
            <a:tailEnd/>
          </a:ln>
        </p:spPr>
      </p:pic>
      <p:sp>
        <p:nvSpPr>
          <p:cNvPr id="902157" name="Text Box 14"/>
          <p:cNvSpPr txBox="1">
            <a:spLocks noChangeArrowheads="1"/>
          </p:cNvSpPr>
          <p:nvPr/>
        </p:nvSpPr>
        <p:spPr bwMode="auto">
          <a:xfrm>
            <a:off x="7389813" y="4119563"/>
            <a:ext cx="576262" cy="234950"/>
          </a:xfrm>
          <a:prstGeom prst="rect">
            <a:avLst/>
          </a:prstGeom>
          <a:noFill/>
          <a:ln w="9525">
            <a:noFill/>
            <a:miter lim="800000"/>
            <a:headEnd/>
            <a:tailEnd/>
          </a:ln>
        </p:spPr>
        <p:txBody>
          <a:bodyPr wrap="none" lIns="82762" tIns="41381" rIns="82762" bIns="41381">
            <a:spAutoFit/>
          </a:bodyPr>
          <a:lstStyle/>
          <a:p>
            <a:pPr algn="ctr" defTabSz="827088"/>
            <a:r>
              <a:rPr lang="it-IT" sz="500" b="1">
                <a:solidFill>
                  <a:schemeClr val="tx1"/>
                </a:solidFill>
                <a:cs typeface="Arial" pitchFamily="34" charset="0"/>
              </a:rPr>
              <a:t>EMERGENCY</a:t>
            </a:r>
          </a:p>
          <a:p>
            <a:pPr algn="ctr" defTabSz="827088"/>
            <a:r>
              <a:rPr lang="it-IT" sz="500" b="1">
                <a:solidFill>
                  <a:schemeClr val="tx1"/>
                </a:solidFill>
                <a:cs typeface="Arial" pitchFamily="34" charset="0"/>
              </a:rPr>
              <a:t>CALL BOX</a:t>
            </a:r>
          </a:p>
        </p:txBody>
      </p:sp>
      <p:graphicFrame>
        <p:nvGraphicFramePr>
          <p:cNvPr id="867469" name="Group 141"/>
          <p:cNvGraphicFramePr>
            <a:graphicFrameLocks noGrp="1"/>
          </p:cNvGraphicFramePr>
          <p:nvPr/>
        </p:nvGraphicFramePr>
        <p:xfrm>
          <a:off x="3384550" y="762000"/>
          <a:ext cx="1574800" cy="920750"/>
        </p:xfrm>
        <a:graphic>
          <a:graphicData uri="http://schemas.openxmlformats.org/drawingml/2006/table">
            <a:tbl>
              <a:tblPr/>
              <a:tblGrid>
                <a:gridCol w="1574800"/>
              </a:tblGrid>
              <a:tr h="625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3366"/>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Integrated Web MMI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295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900" b="1" i="0" u="none" strike="noStrike" cap="none" normalizeH="0" baseline="0" smtClean="0">
                          <a:ln>
                            <a:noFill/>
                          </a:ln>
                          <a:solidFill>
                            <a:srgbClr val="003366"/>
                          </a:solidFill>
                          <a:effectLst/>
                          <a:latin typeface="Arial" pitchFamily="34" charset="0"/>
                          <a:cs typeface="Arial" pitchFamily="34" charset="0"/>
                        </a:rPr>
                        <a:t>Ajax</a:t>
                      </a:r>
                      <a:endParaRPr kumimoji="0" lang="en-US" sz="9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graphicFrame>
        <p:nvGraphicFramePr>
          <p:cNvPr id="867575" name="Group 247"/>
          <p:cNvGraphicFramePr>
            <a:graphicFrameLocks noGrp="1"/>
          </p:cNvGraphicFramePr>
          <p:nvPr/>
        </p:nvGraphicFramePr>
        <p:xfrm>
          <a:off x="5734050" y="774700"/>
          <a:ext cx="1241425" cy="919798"/>
        </p:xfrm>
        <a:graphic>
          <a:graphicData uri="http://schemas.openxmlformats.org/drawingml/2006/table">
            <a:tbl>
              <a:tblPr/>
              <a:tblGrid>
                <a:gridCol w="1241425"/>
              </a:tblGrid>
              <a:tr h="590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System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Configuration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 &amp; Deployment Tool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r>
              <a:tr h="2492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3366"/>
                          </a:solidFill>
                          <a:effectLst/>
                          <a:latin typeface="Arial" pitchFamily="34" charset="0"/>
                          <a:cs typeface="Arial" pitchFamily="34" charset="0"/>
                        </a:rPr>
                        <a:t>SOA Connector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graphicFrame>
        <p:nvGraphicFramePr>
          <p:cNvPr id="902174" name="Group 30"/>
          <p:cNvGraphicFramePr>
            <a:graphicFrameLocks noGrp="1"/>
          </p:cNvGraphicFramePr>
          <p:nvPr/>
        </p:nvGraphicFramePr>
        <p:xfrm>
          <a:off x="12700" y="2573338"/>
          <a:ext cx="825500" cy="1037590"/>
        </p:xfrm>
        <a:graphic>
          <a:graphicData uri="http://schemas.openxmlformats.org/drawingml/2006/table">
            <a:tbl>
              <a:tblPr/>
              <a:tblGrid>
                <a:gridCol w="825500"/>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600" b="1" i="0" u="none" strike="noStrike" cap="none" normalizeH="0" baseline="0" smtClean="0">
                          <a:ln>
                            <a:noFill/>
                          </a:ln>
                          <a:solidFill>
                            <a:srgbClr val="003366"/>
                          </a:solidFill>
                          <a:effectLst/>
                          <a:latin typeface="Arial" pitchFamily="34" charset="0"/>
                          <a:cs typeface="Arial" pitchFamily="34" charset="0"/>
                        </a:rPr>
                        <a:t>SOA </a:t>
                      </a:r>
                      <a:r>
                        <a:rPr kumimoji="0" lang="fr-FR" sz="700" b="1" i="0" u="none" strike="noStrike" cap="none" normalizeH="0" baseline="0" smtClean="0">
                          <a:ln>
                            <a:noFill/>
                          </a:ln>
                          <a:solidFill>
                            <a:srgbClr val="003366"/>
                          </a:solidFill>
                          <a:effectLst/>
                          <a:latin typeface="Arial" pitchFamily="34" charset="0"/>
                          <a:cs typeface="Arial" pitchFamily="34" charset="0"/>
                        </a:rPr>
                        <a:t>connector</a:t>
                      </a:r>
                      <a:endParaRPr kumimoji="0" lang="en-US" sz="7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4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Oil &amp; Gaz</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Process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D9D4"/>
                    </a:solidFill>
                  </a:tcPr>
                </a:tc>
              </a:tr>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800" b="1" i="0" u="none" strike="noStrike" cap="none" normalizeH="0" baseline="0" smtClean="0">
                          <a:ln>
                            <a:noFill/>
                          </a:ln>
                          <a:solidFill>
                            <a:srgbClr val="003366"/>
                          </a:solidFill>
                          <a:effectLst/>
                          <a:latin typeface="Arial" pitchFamily="34" charset="0"/>
                          <a:cs typeface="Arial" pitchFamily="34" charset="0"/>
                        </a:rPr>
                        <a:t>Eqt Interface</a:t>
                      </a: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02184" name="Group 40"/>
          <p:cNvGraphicFramePr>
            <a:graphicFrameLocks noGrp="1"/>
          </p:cNvGraphicFramePr>
          <p:nvPr/>
        </p:nvGraphicFramePr>
        <p:xfrm>
          <a:off x="882650" y="2584450"/>
          <a:ext cx="901700" cy="1037590"/>
        </p:xfrm>
        <a:graphic>
          <a:graphicData uri="http://schemas.openxmlformats.org/drawingml/2006/table">
            <a:tbl>
              <a:tblPr/>
              <a:tblGrid>
                <a:gridCol w="901700"/>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700" b="1" i="0" u="none" strike="noStrike" cap="none" normalizeH="0" baseline="0" smtClean="0">
                          <a:ln>
                            <a:noFill/>
                          </a:ln>
                          <a:solidFill>
                            <a:srgbClr val="003366"/>
                          </a:solidFill>
                          <a:effectLst/>
                          <a:latin typeface="Arial" pitchFamily="34" charset="0"/>
                          <a:cs typeface="Arial" pitchFamily="34" charset="0"/>
                        </a:rPr>
                        <a:t>SOA connector</a:t>
                      </a:r>
                      <a:endParaRPr kumimoji="0" lang="en-US" sz="7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4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3366"/>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3366"/>
                          </a:solidFill>
                          <a:effectLst/>
                          <a:latin typeface="Arial" pitchFamily="34" charset="0"/>
                          <a:cs typeface="Arial" pitchFamily="34" charset="0"/>
                        </a:rPr>
                        <a:t>SCADA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D9D4"/>
                    </a:solidFill>
                  </a:tcPr>
                </a:tc>
              </a:tr>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800" b="1" i="0" u="none" strike="noStrike" cap="none" normalizeH="0" baseline="0" smtClean="0">
                          <a:ln>
                            <a:noFill/>
                          </a:ln>
                          <a:solidFill>
                            <a:srgbClr val="003366"/>
                          </a:solidFill>
                          <a:effectLst/>
                          <a:latin typeface="Arial" pitchFamily="34" charset="0"/>
                          <a:cs typeface="Arial" pitchFamily="34" charset="0"/>
                        </a:rPr>
                        <a:t>Eqt Interface</a:t>
                      </a: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902194" name="Line 249"/>
          <p:cNvSpPr>
            <a:spLocks noChangeShapeType="1"/>
          </p:cNvSpPr>
          <p:nvPr/>
        </p:nvSpPr>
        <p:spPr bwMode="auto">
          <a:xfrm>
            <a:off x="0" y="5476875"/>
            <a:ext cx="9144000" cy="0"/>
          </a:xfrm>
          <a:prstGeom prst="line">
            <a:avLst/>
          </a:prstGeom>
          <a:noFill/>
          <a:ln w="9525">
            <a:solidFill>
              <a:schemeClr val="tx1"/>
            </a:solidFill>
            <a:round/>
            <a:headEnd/>
            <a:tailEnd/>
          </a:ln>
        </p:spPr>
        <p:txBody>
          <a:bodyPr anchor="ctr">
            <a:spAutoFit/>
          </a:bodyPr>
          <a:lstStyle/>
          <a:p>
            <a:endParaRPr lang="en-US"/>
          </a:p>
        </p:txBody>
      </p:sp>
      <p:sp>
        <p:nvSpPr>
          <p:cNvPr id="902195" name="Text Box 240"/>
          <p:cNvSpPr txBox="1">
            <a:spLocks noChangeArrowheads="1"/>
          </p:cNvSpPr>
          <p:nvPr/>
        </p:nvSpPr>
        <p:spPr bwMode="auto">
          <a:xfrm>
            <a:off x="2816225" y="5291138"/>
            <a:ext cx="3482975" cy="376237"/>
          </a:xfrm>
          <a:prstGeom prst="rect">
            <a:avLst/>
          </a:prstGeom>
          <a:solidFill>
            <a:srgbClr val="73D9D4"/>
          </a:solidFill>
          <a:ln w="9525">
            <a:solidFill>
              <a:schemeClr val="tx1"/>
            </a:solidFill>
            <a:miter lim="800000"/>
            <a:headEnd/>
            <a:tailEnd/>
          </a:ln>
        </p:spPr>
        <p:txBody>
          <a:bodyPr wrap="none">
            <a:spAutoFit/>
          </a:bodyPr>
          <a:lstStyle/>
          <a:p>
            <a:r>
              <a:rPr lang="fr-FR" sz="1800" b="1">
                <a:cs typeface="Arial" pitchFamily="34" charset="0"/>
              </a:rPr>
              <a:t>Real World or Synthetic World</a:t>
            </a:r>
            <a:endParaRPr lang="en-US" sz="1800" b="1">
              <a:cs typeface="Arial" pitchFamily="34" charset="0"/>
            </a:endParaRPr>
          </a:p>
        </p:txBody>
      </p:sp>
      <p:sp>
        <p:nvSpPr>
          <p:cNvPr id="902196" name="Text Box 254"/>
          <p:cNvSpPr txBox="1">
            <a:spLocks noChangeArrowheads="1"/>
          </p:cNvSpPr>
          <p:nvPr/>
        </p:nvSpPr>
        <p:spPr bwMode="auto">
          <a:xfrm>
            <a:off x="1250950" y="5986463"/>
            <a:ext cx="539750" cy="228600"/>
          </a:xfrm>
          <a:prstGeom prst="rect">
            <a:avLst/>
          </a:prstGeom>
          <a:noFill/>
          <a:ln w="9525">
            <a:noFill/>
            <a:miter lim="800000"/>
            <a:headEnd/>
            <a:tailEnd/>
          </a:ln>
        </p:spPr>
        <p:txBody>
          <a:bodyPr wrap="none">
            <a:spAutoFit/>
          </a:bodyPr>
          <a:lstStyle/>
          <a:p>
            <a:r>
              <a:rPr lang="fr-FR" sz="900">
                <a:cs typeface="Arial" pitchFamily="34" charset="0"/>
              </a:rPr>
              <a:t>People</a:t>
            </a:r>
            <a:endParaRPr lang="en-US" sz="900">
              <a:cs typeface="Arial" pitchFamily="34" charset="0"/>
            </a:endParaRPr>
          </a:p>
        </p:txBody>
      </p:sp>
      <p:sp>
        <p:nvSpPr>
          <p:cNvPr id="902197" name="Text Box 255"/>
          <p:cNvSpPr txBox="1">
            <a:spLocks noChangeArrowheads="1"/>
          </p:cNvSpPr>
          <p:nvPr/>
        </p:nvSpPr>
        <p:spPr bwMode="auto">
          <a:xfrm>
            <a:off x="3775075" y="6015038"/>
            <a:ext cx="571500" cy="228600"/>
          </a:xfrm>
          <a:prstGeom prst="rect">
            <a:avLst/>
          </a:prstGeom>
          <a:noFill/>
          <a:ln w="9525">
            <a:noFill/>
            <a:miter lim="800000"/>
            <a:headEnd/>
            <a:tailEnd/>
          </a:ln>
        </p:spPr>
        <p:txBody>
          <a:bodyPr wrap="none">
            <a:spAutoFit/>
          </a:bodyPr>
          <a:lstStyle/>
          <a:p>
            <a:r>
              <a:rPr lang="en-US" sz="900">
                <a:cs typeface="Arial" pitchFamily="34" charset="0"/>
              </a:rPr>
              <a:t>Threats</a:t>
            </a:r>
          </a:p>
        </p:txBody>
      </p:sp>
      <p:sp>
        <p:nvSpPr>
          <p:cNvPr id="902198" name="Text Box 257"/>
          <p:cNvSpPr txBox="1">
            <a:spLocks noChangeArrowheads="1"/>
          </p:cNvSpPr>
          <p:nvPr/>
        </p:nvSpPr>
        <p:spPr bwMode="auto">
          <a:xfrm>
            <a:off x="7439025" y="5605463"/>
            <a:ext cx="565150" cy="365125"/>
          </a:xfrm>
          <a:prstGeom prst="rect">
            <a:avLst/>
          </a:prstGeom>
          <a:noFill/>
          <a:ln w="9525">
            <a:noFill/>
            <a:miter lim="800000"/>
            <a:headEnd/>
            <a:tailEnd/>
          </a:ln>
        </p:spPr>
        <p:txBody>
          <a:bodyPr wrap="none">
            <a:spAutoFit/>
          </a:bodyPr>
          <a:lstStyle/>
          <a:p>
            <a:pPr algn="ctr"/>
            <a:r>
              <a:rPr lang="en-US" sz="900">
                <a:cs typeface="Arial" pitchFamily="34" charset="0"/>
              </a:rPr>
              <a:t>Role</a:t>
            </a:r>
          </a:p>
          <a:p>
            <a:pPr algn="ctr"/>
            <a:r>
              <a:rPr lang="en-US" sz="900">
                <a:cs typeface="Arial" pitchFamily="34" charset="0"/>
              </a:rPr>
              <a:t>Players</a:t>
            </a:r>
          </a:p>
        </p:txBody>
      </p:sp>
      <p:sp>
        <p:nvSpPr>
          <p:cNvPr id="902199" name="Rectangle 90"/>
          <p:cNvSpPr>
            <a:spLocks noChangeArrowheads="1"/>
          </p:cNvSpPr>
          <p:nvPr/>
        </p:nvSpPr>
        <p:spPr bwMode="auto">
          <a:xfrm>
            <a:off x="6426200" y="4845050"/>
            <a:ext cx="730250" cy="166688"/>
          </a:xfrm>
          <a:prstGeom prst="rect">
            <a:avLst/>
          </a:prstGeom>
          <a:noFill/>
          <a:ln w="9525">
            <a:noFill/>
            <a:miter lim="800000"/>
            <a:headEnd/>
            <a:tailEnd/>
          </a:ln>
        </p:spPr>
        <p:txBody>
          <a:bodyPr>
            <a:spAutoFit/>
          </a:bodyPr>
          <a:lstStyle/>
          <a:p>
            <a:pPr algn="ctr" eaLnBrk="1" hangingPunct="1"/>
            <a:r>
              <a:rPr lang="it-IT" sz="500" b="1">
                <a:solidFill>
                  <a:schemeClr val="tx1"/>
                </a:solidFill>
                <a:cs typeface="Arial" pitchFamily="34" charset="0"/>
              </a:rPr>
              <a:t>CCTV Systems</a:t>
            </a:r>
            <a:endParaRPr lang="en-US" sz="500" b="1">
              <a:solidFill>
                <a:schemeClr val="tx1"/>
              </a:solidFill>
              <a:cs typeface="Arial" pitchFamily="34" charset="0"/>
            </a:endParaRPr>
          </a:p>
        </p:txBody>
      </p:sp>
      <p:pic>
        <p:nvPicPr>
          <p:cNvPr id="872455" name="Picture 7" descr="http://tbn0.google.com/images?q=tbn:wxrurxmtCMo90M:http://www.bbssecurity.co.uk/user-images/1455/metrohousing.jpg">
            <a:hlinkClick r:id="rId6"/>
          </p:cNvPr>
          <p:cNvPicPr>
            <a:picLocks noChangeAspect="1" noChangeArrowheads="1"/>
          </p:cNvPicPr>
          <p:nvPr/>
        </p:nvPicPr>
        <p:blipFill>
          <a:blip r:embed="rId7" cstate="print"/>
          <a:srcRect b="40718"/>
          <a:stretch>
            <a:fillRect/>
          </a:stretch>
        </p:blipFill>
        <p:spPr bwMode="auto">
          <a:xfrm>
            <a:off x="6519863" y="4538663"/>
            <a:ext cx="596900" cy="628650"/>
          </a:xfrm>
          <a:prstGeom prst="rect">
            <a:avLst/>
          </a:prstGeom>
          <a:noFill/>
        </p:spPr>
      </p:pic>
      <p:pic>
        <p:nvPicPr>
          <p:cNvPr id="872457" name="Picture 9" descr="http://tbn0.google.com/images?q=tbn:daAYGrPsn_FApM:http://www.platinumsec.co.uk/images/digitalcctv.gif">
            <a:hlinkClick r:id="rId8"/>
          </p:cNvPr>
          <p:cNvPicPr>
            <a:picLocks noChangeAspect="1" noChangeArrowheads="1"/>
          </p:cNvPicPr>
          <p:nvPr/>
        </p:nvPicPr>
        <p:blipFill>
          <a:blip r:embed="rId9" cstate="print"/>
          <a:srcRect b="33968"/>
          <a:stretch>
            <a:fillRect/>
          </a:stretch>
        </p:blipFill>
        <p:spPr bwMode="auto">
          <a:xfrm>
            <a:off x="6527800" y="3749675"/>
            <a:ext cx="669925" cy="715963"/>
          </a:xfrm>
          <a:prstGeom prst="rect">
            <a:avLst/>
          </a:prstGeom>
          <a:noFill/>
        </p:spPr>
      </p:pic>
      <p:grpSp>
        <p:nvGrpSpPr>
          <p:cNvPr id="4" name="Group 58"/>
          <p:cNvGrpSpPr>
            <a:grpSpLocks/>
          </p:cNvGrpSpPr>
          <p:nvPr/>
        </p:nvGrpSpPr>
        <p:grpSpPr bwMode="auto">
          <a:xfrm>
            <a:off x="1265238" y="4978400"/>
            <a:ext cx="730250" cy="533400"/>
            <a:chOff x="1157" y="3190"/>
            <a:chExt cx="460" cy="336"/>
          </a:xfrm>
        </p:grpSpPr>
        <p:pic>
          <p:nvPicPr>
            <p:cNvPr id="902203" name="Picture 11" descr="http://tbn0.google.com/images?q=tbn:6oCzXSZONShLuM:http://www.theotokos.co.za/umtata/images/lifts01.jpg">
              <a:hlinkClick r:id="rId10"/>
            </p:cNvPr>
            <p:cNvPicPr>
              <a:picLocks noChangeAspect="1" noChangeArrowheads="1"/>
            </p:cNvPicPr>
            <p:nvPr/>
          </p:nvPicPr>
          <p:blipFill>
            <a:blip r:embed="rId11" cstate="print"/>
            <a:srcRect/>
            <a:stretch>
              <a:fillRect/>
            </a:stretch>
          </p:blipFill>
          <p:spPr bwMode="auto">
            <a:xfrm>
              <a:off x="1216" y="3190"/>
              <a:ext cx="318" cy="239"/>
            </a:xfrm>
            <a:prstGeom prst="rect">
              <a:avLst/>
            </a:prstGeom>
            <a:noFill/>
            <a:ln w="9525">
              <a:noFill/>
              <a:miter lim="800000"/>
              <a:headEnd/>
              <a:tailEnd/>
            </a:ln>
          </p:spPr>
        </p:pic>
        <p:sp>
          <p:nvSpPr>
            <p:cNvPr id="902204" name="Rectangle 90"/>
            <p:cNvSpPr>
              <a:spLocks noChangeArrowheads="1"/>
            </p:cNvSpPr>
            <p:nvPr/>
          </p:nvSpPr>
          <p:spPr bwMode="auto">
            <a:xfrm>
              <a:off x="1157" y="3419"/>
              <a:ext cx="460" cy="107"/>
            </a:xfrm>
            <a:prstGeom prst="rect">
              <a:avLst/>
            </a:prstGeom>
            <a:noFill/>
            <a:ln w="9525">
              <a:noFill/>
              <a:miter lim="800000"/>
              <a:headEnd/>
              <a:tailEnd/>
            </a:ln>
          </p:spPr>
          <p:txBody>
            <a:bodyPr>
              <a:spAutoFit/>
            </a:bodyPr>
            <a:lstStyle/>
            <a:p>
              <a:pPr algn="ctr" eaLnBrk="1" hangingPunct="1"/>
              <a:r>
                <a:rPr lang="it-IT" sz="500" b="1">
                  <a:solidFill>
                    <a:schemeClr val="tx1"/>
                  </a:solidFill>
                  <a:cs typeface="Arial" pitchFamily="34" charset="0"/>
                </a:rPr>
                <a:t>LIFTS</a:t>
              </a:r>
              <a:endParaRPr lang="en-US" sz="500" b="1">
                <a:solidFill>
                  <a:schemeClr val="tx1"/>
                </a:solidFill>
                <a:cs typeface="Arial" pitchFamily="34" charset="0"/>
              </a:endParaRPr>
            </a:p>
          </p:txBody>
        </p:sp>
      </p:grpSp>
      <p:grpSp>
        <p:nvGrpSpPr>
          <p:cNvPr id="5" name="Group 61"/>
          <p:cNvGrpSpPr>
            <a:grpSpLocks/>
          </p:cNvGrpSpPr>
          <p:nvPr/>
        </p:nvGrpSpPr>
        <p:grpSpPr bwMode="auto">
          <a:xfrm>
            <a:off x="1257300" y="3795713"/>
            <a:ext cx="731838" cy="533400"/>
            <a:chOff x="1160" y="2469"/>
            <a:chExt cx="461" cy="336"/>
          </a:xfrm>
        </p:grpSpPr>
        <p:pic>
          <p:nvPicPr>
            <p:cNvPr id="902206" name="Picture 13" descr="http://tbn0.google.com/images?q=tbn:WNEU0afg-7ERUM:http://upload.wikimedia.org/wikipedia/commons/4/42/Copenhagen_Metro_escalators.jpg">
              <a:hlinkClick r:id="rId12"/>
            </p:cNvPr>
            <p:cNvPicPr>
              <a:picLocks noChangeAspect="1" noChangeArrowheads="1"/>
            </p:cNvPicPr>
            <p:nvPr/>
          </p:nvPicPr>
          <p:blipFill>
            <a:blip r:embed="rId13" cstate="print"/>
            <a:srcRect/>
            <a:stretch>
              <a:fillRect/>
            </a:stretch>
          </p:blipFill>
          <p:spPr bwMode="auto">
            <a:xfrm>
              <a:off x="1210" y="2469"/>
              <a:ext cx="345" cy="225"/>
            </a:xfrm>
            <a:prstGeom prst="rect">
              <a:avLst/>
            </a:prstGeom>
            <a:noFill/>
            <a:ln w="9525">
              <a:noFill/>
              <a:miter lim="800000"/>
              <a:headEnd/>
              <a:tailEnd/>
            </a:ln>
          </p:spPr>
        </p:pic>
        <p:sp>
          <p:nvSpPr>
            <p:cNvPr id="902207" name="Rectangle 90"/>
            <p:cNvSpPr>
              <a:spLocks noChangeArrowheads="1"/>
            </p:cNvSpPr>
            <p:nvPr/>
          </p:nvSpPr>
          <p:spPr bwMode="auto">
            <a:xfrm>
              <a:off x="1160" y="2698"/>
              <a:ext cx="461" cy="107"/>
            </a:xfrm>
            <a:prstGeom prst="rect">
              <a:avLst/>
            </a:prstGeom>
            <a:noFill/>
            <a:ln w="9525">
              <a:noFill/>
              <a:miter lim="800000"/>
              <a:headEnd/>
              <a:tailEnd/>
            </a:ln>
          </p:spPr>
          <p:txBody>
            <a:bodyPr>
              <a:spAutoFit/>
            </a:bodyPr>
            <a:lstStyle/>
            <a:p>
              <a:pPr algn="ctr" eaLnBrk="1" hangingPunct="1"/>
              <a:r>
                <a:rPr lang="it-IT" sz="500" b="1">
                  <a:solidFill>
                    <a:schemeClr val="tx1"/>
                  </a:solidFill>
                  <a:cs typeface="Arial" pitchFamily="34" charset="0"/>
                </a:rPr>
                <a:t>ESCALATOR</a:t>
              </a:r>
              <a:endParaRPr lang="en-US" sz="500" b="1">
                <a:solidFill>
                  <a:schemeClr val="tx1"/>
                </a:solidFill>
                <a:cs typeface="Arial" pitchFamily="34" charset="0"/>
              </a:endParaRPr>
            </a:p>
          </p:txBody>
        </p:sp>
      </p:grpSp>
      <p:grpSp>
        <p:nvGrpSpPr>
          <p:cNvPr id="6" name="Group 64"/>
          <p:cNvGrpSpPr>
            <a:grpSpLocks/>
          </p:cNvGrpSpPr>
          <p:nvPr/>
        </p:nvGrpSpPr>
        <p:grpSpPr bwMode="auto">
          <a:xfrm>
            <a:off x="733425" y="3794125"/>
            <a:ext cx="730250" cy="609600"/>
            <a:chOff x="702" y="2444"/>
            <a:chExt cx="460" cy="384"/>
          </a:xfrm>
        </p:grpSpPr>
        <p:pic>
          <p:nvPicPr>
            <p:cNvPr id="902209" name="Picture 15" descr="http://tbn0.google.com/images?q=tbn:986rfltKL9wpJM:http://www.spcdmg.com/images/ventilation_image.jpg">
              <a:hlinkClick r:id="rId14"/>
            </p:cNvPr>
            <p:cNvPicPr>
              <a:picLocks noChangeAspect="1" noChangeArrowheads="1"/>
            </p:cNvPicPr>
            <p:nvPr/>
          </p:nvPicPr>
          <p:blipFill>
            <a:blip r:embed="rId15" cstate="print"/>
            <a:srcRect/>
            <a:stretch>
              <a:fillRect/>
            </a:stretch>
          </p:blipFill>
          <p:spPr bwMode="auto">
            <a:xfrm>
              <a:off x="793" y="2444"/>
              <a:ext cx="274" cy="234"/>
            </a:xfrm>
            <a:prstGeom prst="rect">
              <a:avLst/>
            </a:prstGeom>
            <a:noFill/>
            <a:ln w="9525">
              <a:noFill/>
              <a:miter lim="800000"/>
              <a:headEnd/>
              <a:tailEnd/>
            </a:ln>
          </p:spPr>
        </p:pic>
        <p:sp>
          <p:nvSpPr>
            <p:cNvPr id="902210" name="Rectangle 90"/>
            <p:cNvSpPr>
              <a:spLocks noChangeArrowheads="1"/>
            </p:cNvSpPr>
            <p:nvPr/>
          </p:nvSpPr>
          <p:spPr bwMode="auto">
            <a:xfrm>
              <a:off x="702" y="2673"/>
              <a:ext cx="460" cy="155"/>
            </a:xfrm>
            <a:prstGeom prst="rect">
              <a:avLst/>
            </a:prstGeom>
            <a:noFill/>
            <a:ln w="9525">
              <a:noFill/>
              <a:miter lim="800000"/>
              <a:headEnd/>
              <a:tailEnd/>
            </a:ln>
          </p:spPr>
          <p:txBody>
            <a:bodyPr>
              <a:spAutoFit/>
            </a:bodyPr>
            <a:lstStyle/>
            <a:p>
              <a:pPr algn="ctr" eaLnBrk="1" hangingPunct="1"/>
              <a:r>
                <a:rPr lang="it-IT" sz="500" b="1">
                  <a:solidFill>
                    <a:schemeClr val="tx1"/>
                  </a:solidFill>
                  <a:cs typeface="Arial" pitchFamily="34" charset="0"/>
                </a:rPr>
                <a:t>VENTILATION SYSTEMS</a:t>
              </a:r>
              <a:endParaRPr lang="en-US" sz="500" b="1">
                <a:solidFill>
                  <a:schemeClr val="tx1"/>
                </a:solidFill>
                <a:cs typeface="Arial" pitchFamily="34" charset="0"/>
              </a:endParaRPr>
            </a:p>
          </p:txBody>
        </p:sp>
      </p:grpSp>
      <p:pic>
        <p:nvPicPr>
          <p:cNvPr id="902211" name="Picture 19" descr="http://tbn0.google.com/images?q=tbn:2i7sQs8zIBDYTM:http://www.jmsonline.net/ppp/images/28815.gif">
            <a:hlinkClick r:id="rId16"/>
          </p:cNvPr>
          <p:cNvPicPr>
            <a:picLocks noChangeAspect="1" noChangeArrowheads="1"/>
          </p:cNvPicPr>
          <p:nvPr/>
        </p:nvPicPr>
        <p:blipFill>
          <a:blip r:embed="rId17" cstate="print">
            <a:clrChange>
              <a:clrFrom>
                <a:srgbClr val="FCFCFC"/>
              </a:clrFrom>
              <a:clrTo>
                <a:srgbClr val="FCFCFC">
                  <a:alpha val="0"/>
                </a:srgbClr>
              </a:clrTo>
            </a:clrChange>
          </a:blip>
          <a:srcRect/>
          <a:stretch>
            <a:fillRect/>
          </a:stretch>
        </p:blipFill>
        <p:spPr bwMode="auto">
          <a:xfrm>
            <a:off x="7486650" y="4260850"/>
            <a:ext cx="539750" cy="539750"/>
          </a:xfrm>
          <a:prstGeom prst="rect">
            <a:avLst/>
          </a:prstGeom>
          <a:noFill/>
          <a:ln w="9525">
            <a:noFill/>
            <a:miter lim="800000"/>
            <a:headEnd/>
            <a:tailEnd/>
          </a:ln>
        </p:spPr>
      </p:pic>
      <p:sp>
        <p:nvSpPr>
          <p:cNvPr id="902212" name="Rectangle 118"/>
          <p:cNvSpPr>
            <a:spLocks noChangeArrowheads="1"/>
          </p:cNvSpPr>
          <p:nvPr/>
        </p:nvSpPr>
        <p:spPr bwMode="auto">
          <a:xfrm>
            <a:off x="7618413" y="4803775"/>
            <a:ext cx="390525" cy="1682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RADIO</a:t>
            </a:r>
            <a:endParaRPr lang="en-US" sz="500" b="1">
              <a:solidFill>
                <a:schemeClr val="tx1"/>
              </a:solidFill>
              <a:cs typeface="Arial" pitchFamily="34" charset="0"/>
            </a:endParaRPr>
          </a:p>
        </p:txBody>
      </p:sp>
      <p:sp>
        <p:nvSpPr>
          <p:cNvPr id="902213" name="Rectangle 118"/>
          <p:cNvSpPr>
            <a:spLocks noChangeArrowheads="1"/>
          </p:cNvSpPr>
          <p:nvPr/>
        </p:nvSpPr>
        <p:spPr bwMode="auto">
          <a:xfrm>
            <a:off x="7356475" y="5346700"/>
            <a:ext cx="590550" cy="1682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TELEPHONE </a:t>
            </a:r>
            <a:endParaRPr lang="en-US" sz="500" b="1">
              <a:solidFill>
                <a:schemeClr val="tx1"/>
              </a:solidFill>
              <a:cs typeface="Arial" pitchFamily="34" charset="0"/>
            </a:endParaRPr>
          </a:p>
        </p:txBody>
      </p:sp>
      <p:pic>
        <p:nvPicPr>
          <p:cNvPr id="902214" name="Picture 25" descr="http://tbn0.google.com/images?q=tbn:simt0nnGgdHm7M:http://www.telephonewifi.com/fixe-voip_clip_image004.jpg">
            <a:hlinkClick r:id="rId18"/>
          </p:cNvPr>
          <p:cNvPicPr>
            <a:picLocks noChangeAspect="1" noChangeArrowheads="1"/>
          </p:cNvPicPr>
          <p:nvPr/>
        </p:nvPicPr>
        <p:blipFill>
          <a:blip r:embed="rId19" cstate="print">
            <a:clrChange>
              <a:clrFrom>
                <a:srgbClr val="FEFEFE"/>
              </a:clrFrom>
              <a:clrTo>
                <a:srgbClr val="FEFEFE">
                  <a:alpha val="0"/>
                </a:srgbClr>
              </a:clrTo>
            </a:clrChange>
          </a:blip>
          <a:srcRect/>
          <a:stretch>
            <a:fillRect/>
          </a:stretch>
        </p:blipFill>
        <p:spPr bwMode="auto">
          <a:xfrm>
            <a:off x="7313613" y="4857750"/>
            <a:ext cx="519112" cy="488950"/>
          </a:xfrm>
          <a:prstGeom prst="rect">
            <a:avLst/>
          </a:prstGeom>
          <a:noFill/>
          <a:ln w="9525">
            <a:noFill/>
            <a:miter lim="800000"/>
            <a:headEnd/>
            <a:tailEnd/>
          </a:ln>
        </p:spPr>
      </p:pic>
      <p:grpSp>
        <p:nvGrpSpPr>
          <p:cNvPr id="7" name="Group 71"/>
          <p:cNvGrpSpPr>
            <a:grpSpLocks/>
          </p:cNvGrpSpPr>
          <p:nvPr/>
        </p:nvGrpSpPr>
        <p:grpSpPr bwMode="auto">
          <a:xfrm>
            <a:off x="5570538" y="4610100"/>
            <a:ext cx="779462" cy="574675"/>
            <a:chOff x="3661" y="2958"/>
            <a:chExt cx="491" cy="362"/>
          </a:xfrm>
        </p:grpSpPr>
        <p:sp>
          <p:nvSpPr>
            <p:cNvPr id="902216" name="Rectangle 90"/>
            <p:cNvSpPr>
              <a:spLocks noChangeArrowheads="1"/>
            </p:cNvSpPr>
            <p:nvPr/>
          </p:nvSpPr>
          <p:spPr bwMode="auto">
            <a:xfrm>
              <a:off x="3661" y="3167"/>
              <a:ext cx="491" cy="153"/>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INTRUSION ALARM</a:t>
              </a:r>
              <a:br>
                <a:rPr lang="it-IT" sz="500" b="1">
                  <a:solidFill>
                    <a:schemeClr val="tx1"/>
                  </a:solidFill>
                  <a:cs typeface="Arial" pitchFamily="34" charset="0"/>
                </a:rPr>
              </a:br>
              <a:r>
                <a:rPr lang="it-IT" sz="500" b="1">
                  <a:solidFill>
                    <a:schemeClr val="tx1"/>
                  </a:solidFill>
                  <a:cs typeface="Arial" pitchFamily="34" charset="0"/>
                </a:rPr>
                <a:t>SYSTEM</a:t>
              </a:r>
              <a:endParaRPr lang="en-US" sz="500" b="1">
                <a:solidFill>
                  <a:schemeClr val="tx1"/>
                </a:solidFill>
                <a:cs typeface="Arial" pitchFamily="34" charset="0"/>
              </a:endParaRPr>
            </a:p>
          </p:txBody>
        </p:sp>
        <p:pic>
          <p:nvPicPr>
            <p:cNvPr id="902217" name="Picture 27" descr="http://tbn0.google.com/images?q=tbn:dbhir1XD-KS7cM:http://midwestalarm.com/images/contentmgmt/boschkpd.jpg">
              <a:hlinkClick r:id="rId20"/>
            </p:cNvPr>
            <p:cNvPicPr>
              <a:picLocks noChangeAspect="1" noChangeArrowheads="1"/>
            </p:cNvPicPr>
            <p:nvPr/>
          </p:nvPicPr>
          <p:blipFill>
            <a:blip r:embed="rId21" cstate="print">
              <a:clrChange>
                <a:clrFrom>
                  <a:srgbClr val="3C3B37"/>
                </a:clrFrom>
                <a:clrTo>
                  <a:srgbClr val="3C3B37">
                    <a:alpha val="0"/>
                  </a:srgbClr>
                </a:clrTo>
              </a:clrChange>
            </a:blip>
            <a:srcRect/>
            <a:stretch>
              <a:fillRect/>
            </a:stretch>
          </p:blipFill>
          <p:spPr bwMode="auto">
            <a:xfrm>
              <a:off x="3727" y="2958"/>
              <a:ext cx="365" cy="243"/>
            </a:xfrm>
            <a:prstGeom prst="rect">
              <a:avLst/>
            </a:prstGeom>
            <a:noFill/>
            <a:ln w="9525">
              <a:noFill/>
              <a:miter lim="800000"/>
              <a:headEnd/>
              <a:tailEnd/>
            </a:ln>
          </p:spPr>
        </p:pic>
      </p:grpSp>
      <p:pic>
        <p:nvPicPr>
          <p:cNvPr id="902218" name="Picture 29" descr="http://tbn0.google.com/images?q=tbn:Q6pqmMPlJ53MSM:http://www.couleursduciel.com/produits/images/station_meteo_sm50.jpg">
            <a:hlinkClick r:id="rId22"/>
          </p:cNvPr>
          <p:cNvPicPr>
            <a:picLocks noChangeAspect="1" noChangeArrowheads="1"/>
          </p:cNvPicPr>
          <p:nvPr/>
        </p:nvPicPr>
        <p:blipFill>
          <a:blip r:embed="rId23" cstate="print">
            <a:clrChange>
              <a:clrFrom>
                <a:srgbClr val="FDFBFC"/>
              </a:clrFrom>
              <a:clrTo>
                <a:srgbClr val="FDFBFC">
                  <a:alpha val="0"/>
                </a:srgbClr>
              </a:clrTo>
            </a:clrChange>
          </a:blip>
          <a:srcRect/>
          <a:stretch>
            <a:fillRect/>
          </a:stretch>
        </p:blipFill>
        <p:spPr bwMode="auto">
          <a:xfrm>
            <a:off x="1425575" y="4276725"/>
            <a:ext cx="465138" cy="488950"/>
          </a:xfrm>
          <a:prstGeom prst="rect">
            <a:avLst/>
          </a:prstGeom>
          <a:noFill/>
          <a:ln w="9525">
            <a:noFill/>
            <a:miter lim="800000"/>
            <a:headEnd/>
            <a:tailEnd/>
          </a:ln>
        </p:spPr>
      </p:pic>
      <p:sp>
        <p:nvSpPr>
          <p:cNvPr id="902219" name="Rectangle 66"/>
          <p:cNvSpPr>
            <a:spLocks noChangeArrowheads="1"/>
          </p:cNvSpPr>
          <p:nvPr/>
        </p:nvSpPr>
        <p:spPr bwMode="auto">
          <a:xfrm>
            <a:off x="1327150" y="4700588"/>
            <a:ext cx="671513" cy="3206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ENVIRONMENT </a:t>
            </a:r>
          </a:p>
          <a:p>
            <a:pPr algn="ctr" eaLnBrk="1" hangingPunct="1"/>
            <a:r>
              <a:rPr lang="it-IT" sz="500" b="1">
                <a:solidFill>
                  <a:schemeClr val="tx1"/>
                </a:solidFill>
                <a:cs typeface="Arial" pitchFamily="34" charset="0"/>
              </a:rPr>
              <a:t>CONTROL</a:t>
            </a:r>
          </a:p>
          <a:p>
            <a:pPr algn="ctr" eaLnBrk="1" hangingPunct="1"/>
            <a:r>
              <a:rPr lang="it-IT" sz="500" b="1">
                <a:solidFill>
                  <a:schemeClr val="tx1"/>
                </a:solidFill>
                <a:cs typeface="Arial" pitchFamily="34" charset="0"/>
              </a:rPr>
              <a:t>SYSTEM</a:t>
            </a:r>
            <a:endParaRPr lang="en-US" sz="500" b="1">
              <a:solidFill>
                <a:schemeClr val="tx1"/>
              </a:solidFill>
              <a:cs typeface="Arial" pitchFamily="34" charset="0"/>
            </a:endParaRPr>
          </a:p>
        </p:txBody>
      </p:sp>
      <p:grpSp>
        <p:nvGrpSpPr>
          <p:cNvPr id="8" name="Group 76"/>
          <p:cNvGrpSpPr>
            <a:grpSpLocks/>
          </p:cNvGrpSpPr>
          <p:nvPr/>
        </p:nvGrpSpPr>
        <p:grpSpPr bwMode="auto">
          <a:xfrm>
            <a:off x="800100" y="4903788"/>
            <a:ext cx="592138" cy="582612"/>
            <a:chOff x="864" y="3143"/>
            <a:chExt cx="373" cy="367"/>
          </a:xfrm>
        </p:grpSpPr>
        <p:pic>
          <p:nvPicPr>
            <p:cNvPr id="902221" name="Picture 32"/>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922" y="3143"/>
              <a:ext cx="276" cy="275"/>
            </a:xfrm>
            <a:prstGeom prst="rect">
              <a:avLst/>
            </a:prstGeom>
            <a:noFill/>
            <a:ln w="9525">
              <a:noFill/>
              <a:miter lim="800000"/>
              <a:headEnd/>
              <a:tailEnd/>
            </a:ln>
          </p:spPr>
        </p:pic>
        <p:sp>
          <p:nvSpPr>
            <p:cNvPr id="902222" name="Rectangle 63"/>
            <p:cNvSpPr>
              <a:spLocks noChangeArrowheads="1"/>
            </p:cNvSpPr>
            <p:nvPr/>
          </p:nvSpPr>
          <p:spPr bwMode="auto">
            <a:xfrm>
              <a:off x="864" y="3355"/>
              <a:ext cx="373" cy="15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FIRE ALARM </a:t>
              </a:r>
            </a:p>
            <a:p>
              <a:pPr algn="ctr" eaLnBrk="1" hangingPunct="1"/>
              <a:r>
                <a:rPr lang="it-IT" sz="500" b="1">
                  <a:solidFill>
                    <a:schemeClr val="tx1"/>
                  </a:solidFill>
                  <a:cs typeface="Arial" pitchFamily="34" charset="0"/>
                </a:rPr>
                <a:t>SYSTEM</a:t>
              </a:r>
              <a:endParaRPr lang="en-US" sz="500" b="1">
                <a:solidFill>
                  <a:schemeClr val="tx1"/>
                </a:solidFill>
                <a:cs typeface="Arial" pitchFamily="34" charset="0"/>
              </a:endParaRPr>
            </a:p>
          </p:txBody>
        </p:sp>
      </p:grpSp>
      <p:sp>
        <p:nvSpPr>
          <p:cNvPr id="902223" name="Text Box 56"/>
          <p:cNvSpPr txBox="1">
            <a:spLocks noChangeArrowheads="1"/>
          </p:cNvSpPr>
          <p:nvPr/>
        </p:nvSpPr>
        <p:spPr bwMode="auto">
          <a:xfrm>
            <a:off x="895350" y="4660900"/>
            <a:ext cx="509588" cy="311150"/>
          </a:xfrm>
          <a:prstGeom prst="rect">
            <a:avLst/>
          </a:prstGeom>
          <a:noFill/>
          <a:ln w="9525">
            <a:noFill/>
            <a:miter lim="800000"/>
            <a:headEnd/>
            <a:tailEnd/>
          </a:ln>
        </p:spPr>
        <p:txBody>
          <a:bodyPr wrap="none" lIns="82762" tIns="41381" rIns="82762" bIns="41381">
            <a:spAutoFit/>
          </a:bodyPr>
          <a:lstStyle/>
          <a:p>
            <a:pPr algn="ctr" defTabSz="827088"/>
            <a:r>
              <a:rPr lang="it-IT" sz="500" b="1">
                <a:solidFill>
                  <a:schemeClr val="tx1"/>
                </a:solidFill>
                <a:cs typeface="Arial" pitchFamily="34" charset="0"/>
              </a:rPr>
              <a:t>TRACTION </a:t>
            </a:r>
          </a:p>
          <a:p>
            <a:pPr algn="ctr" defTabSz="827088"/>
            <a:r>
              <a:rPr lang="it-IT" sz="500" b="1">
                <a:solidFill>
                  <a:schemeClr val="tx1"/>
                </a:solidFill>
                <a:cs typeface="Arial" pitchFamily="34" charset="0"/>
              </a:rPr>
              <a:t>POWER </a:t>
            </a:r>
          </a:p>
          <a:p>
            <a:pPr algn="ctr" defTabSz="827088"/>
            <a:r>
              <a:rPr lang="it-IT" sz="500" b="1">
                <a:solidFill>
                  <a:schemeClr val="tx1"/>
                </a:solidFill>
                <a:cs typeface="Arial" pitchFamily="34" charset="0"/>
              </a:rPr>
              <a:t>SYSTEM</a:t>
            </a:r>
          </a:p>
        </p:txBody>
      </p:sp>
      <p:pic>
        <p:nvPicPr>
          <p:cNvPr id="902224" name="Picture 34" descr="http://tbn0.google.com/images?q=tbn:Lmu76EBDNqXiZM:http://www.e-traction.com/images/e-Traction_Bus_28_U1.gif">
            <a:hlinkClick r:id="rId25"/>
          </p:cNvPr>
          <p:cNvPicPr>
            <a:picLocks noChangeAspect="1" noChangeArrowheads="1"/>
          </p:cNvPicPr>
          <p:nvPr/>
        </p:nvPicPr>
        <p:blipFill>
          <a:blip r:embed="rId26" cstate="print">
            <a:clrChange>
              <a:clrFrom>
                <a:srgbClr val="FEFEFE"/>
              </a:clrFrom>
              <a:clrTo>
                <a:srgbClr val="FEFEFE">
                  <a:alpha val="0"/>
                </a:srgbClr>
              </a:clrTo>
            </a:clrChange>
          </a:blip>
          <a:srcRect/>
          <a:stretch>
            <a:fillRect/>
          </a:stretch>
        </p:blipFill>
        <p:spPr bwMode="auto">
          <a:xfrm>
            <a:off x="915988" y="4324350"/>
            <a:ext cx="476250" cy="368300"/>
          </a:xfrm>
          <a:prstGeom prst="rect">
            <a:avLst/>
          </a:prstGeom>
          <a:noFill/>
          <a:ln w="9525">
            <a:noFill/>
            <a:miter lim="800000"/>
            <a:headEnd/>
            <a:tailEnd/>
          </a:ln>
        </p:spPr>
      </p:pic>
      <p:pic>
        <p:nvPicPr>
          <p:cNvPr id="902225" name="Picture 119"/>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152400" y="3876675"/>
            <a:ext cx="311150" cy="365125"/>
          </a:xfrm>
          <a:prstGeom prst="rect">
            <a:avLst/>
          </a:prstGeom>
          <a:noFill/>
          <a:ln w="9525">
            <a:noFill/>
            <a:miter lim="800000"/>
            <a:headEnd/>
            <a:tailEnd/>
          </a:ln>
        </p:spPr>
      </p:pic>
      <p:sp>
        <p:nvSpPr>
          <p:cNvPr id="902226" name="Text Box 121"/>
          <p:cNvSpPr txBox="1">
            <a:spLocks noChangeArrowheads="1"/>
          </p:cNvSpPr>
          <p:nvPr/>
        </p:nvSpPr>
        <p:spPr bwMode="auto">
          <a:xfrm>
            <a:off x="36513" y="4764088"/>
            <a:ext cx="700087" cy="234950"/>
          </a:xfrm>
          <a:prstGeom prst="rect">
            <a:avLst/>
          </a:prstGeom>
          <a:noFill/>
          <a:ln w="9525">
            <a:noFill/>
            <a:miter lim="800000"/>
            <a:headEnd/>
            <a:tailEnd/>
          </a:ln>
        </p:spPr>
        <p:txBody>
          <a:bodyPr wrap="none" lIns="82762" tIns="41381" rIns="82762" bIns="41381">
            <a:spAutoFit/>
          </a:bodyPr>
          <a:lstStyle/>
          <a:p>
            <a:pPr algn="ctr" defTabSz="827088"/>
            <a:r>
              <a:rPr lang="it-IT" sz="500" b="1">
                <a:solidFill>
                  <a:schemeClr val="tx1"/>
                </a:solidFill>
                <a:cs typeface="Arial" pitchFamily="34" charset="0"/>
              </a:rPr>
              <a:t>PUMPS, VALVES,</a:t>
            </a:r>
          </a:p>
          <a:p>
            <a:pPr algn="ctr" defTabSz="827088"/>
            <a:r>
              <a:rPr lang="it-IT" sz="500" b="1">
                <a:solidFill>
                  <a:schemeClr val="tx1"/>
                </a:solidFill>
                <a:cs typeface="Arial" pitchFamily="34" charset="0"/>
              </a:rPr>
              <a:t>...</a:t>
            </a:r>
          </a:p>
        </p:txBody>
      </p:sp>
      <p:pic>
        <p:nvPicPr>
          <p:cNvPr id="902227" name="Picture 36" descr="http://tbn0.google.com/images?q=tbn:H88fj_oZ66wQ9M:http://images1.hdpi.com/product_enlarged/k-301-k.jpg">
            <a:hlinkClick r:id="rId28"/>
          </p:cNvPr>
          <p:cNvPicPr>
            <a:picLocks noChangeAspect="1" noChangeArrowheads="1"/>
          </p:cNvPicPr>
          <p:nvPr/>
        </p:nvPicPr>
        <p:blipFill>
          <a:blip r:embed="rId29" cstate="print">
            <a:clrChange>
              <a:clrFrom>
                <a:srgbClr val="FEFEFE"/>
              </a:clrFrom>
              <a:clrTo>
                <a:srgbClr val="FEFEFE">
                  <a:alpha val="0"/>
                </a:srgbClr>
              </a:clrTo>
            </a:clrChange>
          </a:blip>
          <a:srcRect/>
          <a:stretch>
            <a:fillRect/>
          </a:stretch>
        </p:blipFill>
        <p:spPr bwMode="auto">
          <a:xfrm>
            <a:off x="122238" y="4302125"/>
            <a:ext cx="425450" cy="411163"/>
          </a:xfrm>
          <a:prstGeom prst="rect">
            <a:avLst/>
          </a:prstGeom>
          <a:noFill/>
          <a:ln w="9525">
            <a:noFill/>
            <a:miter lim="800000"/>
            <a:headEnd/>
            <a:tailEnd/>
          </a:ln>
        </p:spPr>
      </p:pic>
      <p:grpSp>
        <p:nvGrpSpPr>
          <p:cNvPr id="9" name="Group 84"/>
          <p:cNvGrpSpPr>
            <a:grpSpLocks/>
          </p:cNvGrpSpPr>
          <p:nvPr/>
        </p:nvGrpSpPr>
        <p:grpSpPr bwMode="auto">
          <a:xfrm>
            <a:off x="2051050" y="4643438"/>
            <a:ext cx="706438" cy="684212"/>
            <a:chOff x="1724" y="2883"/>
            <a:chExt cx="511" cy="455"/>
          </a:xfrm>
        </p:grpSpPr>
        <p:sp>
          <p:nvSpPr>
            <p:cNvPr id="902229" name="Text Box 124"/>
            <p:cNvSpPr txBox="1">
              <a:spLocks noChangeArrowheads="1"/>
            </p:cNvSpPr>
            <p:nvPr/>
          </p:nvSpPr>
          <p:spPr bwMode="auto">
            <a:xfrm>
              <a:off x="1744" y="3233"/>
              <a:ext cx="484" cy="105"/>
            </a:xfrm>
            <a:prstGeom prst="rect">
              <a:avLst/>
            </a:prstGeom>
            <a:noFill/>
            <a:ln w="9525">
              <a:noFill/>
              <a:miter lim="800000"/>
              <a:headEnd/>
              <a:tailEnd/>
            </a:ln>
          </p:spPr>
          <p:txBody>
            <a:bodyPr lIns="82762" tIns="41381" rIns="82762" bIns="41381">
              <a:spAutoFit/>
            </a:bodyPr>
            <a:lstStyle/>
            <a:p>
              <a:pPr algn="ctr" defTabSz="827088"/>
              <a:r>
                <a:rPr lang="it-IT" sz="500" b="1">
                  <a:solidFill>
                    <a:schemeClr val="tx1"/>
                  </a:solidFill>
                  <a:cs typeface="Arial" pitchFamily="34" charset="0"/>
                </a:rPr>
                <a:t>METRO</a:t>
              </a:r>
            </a:p>
          </p:txBody>
        </p:sp>
        <p:pic>
          <p:nvPicPr>
            <p:cNvPr id="872490" name="Picture 42" descr="http://tbn0.google.com/images?q=tbn:4RpdTVAoVxW6aM:http://web.ncf.ca/fe177/images/metro1.jpg">
              <a:hlinkClick r:id="rId30"/>
            </p:cNvPr>
            <p:cNvPicPr>
              <a:picLocks noChangeAspect="1" noChangeArrowheads="1"/>
            </p:cNvPicPr>
            <p:nvPr/>
          </p:nvPicPr>
          <p:blipFill>
            <a:blip r:embed="rId31" cstate="print"/>
            <a:srcRect b="40274"/>
            <a:stretch>
              <a:fillRect/>
            </a:stretch>
          </p:blipFill>
          <p:spPr bwMode="auto">
            <a:xfrm>
              <a:off x="1724" y="2883"/>
              <a:ext cx="511" cy="436"/>
            </a:xfrm>
            <a:prstGeom prst="rect">
              <a:avLst/>
            </a:prstGeom>
            <a:noFill/>
          </p:spPr>
        </p:pic>
      </p:grpSp>
      <p:grpSp>
        <p:nvGrpSpPr>
          <p:cNvPr id="10" name="Group 87"/>
          <p:cNvGrpSpPr>
            <a:grpSpLocks/>
          </p:cNvGrpSpPr>
          <p:nvPr/>
        </p:nvGrpSpPr>
        <p:grpSpPr bwMode="auto">
          <a:xfrm>
            <a:off x="2665413" y="3829050"/>
            <a:ext cx="865187" cy="701675"/>
            <a:chOff x="1799" y="2498"/>
            <a:chExt cx="545" cy="442"/>
          </a:xfrm>
        </p:grpSpPr>
        <p:sp>
          <p:nvSpPr>
            <p:cNvPr id="902232" name="Text Box 124"/>
            <p:cNvSpPr txBox="1">
              <a:spLocks noChangeArrowheads="1"/>
            </p:cNvSpPr>
            <p:nvPr/>
          </p:nvSpPr>
          <p:spPr bwMode="auto">
            <a:xfrm>
              <a:off x="1888" y="2839"/>
              <a:ext cx="341" cy="101"/>
            </a:xfrm>
            <a:prstGeom prst="rect">
              <a:avLst/>
            </a:prstGeom>
            <a:noFill/>
            <a:ln w="9525">
              <a:noFill/>
              <a:miter lim="800000"/>
              <a:headEnd/>
              <a:tailEnd/>
            </a:ln>
          </p:spPr>
          <p:txBody>
            <a:bodyPr lIns="82762" tIns="41381" rIns="82762" bIns="41381">
              <a:spAutoFit/>
            </a:bodyPr>
            <a:lstStyle/>
            <a:p>
              <a:pPr algn="ctr" defTabSz="827088"/>
              <a:r>
                <a:rPr lang="it-IT" sz="500" b="1">
                  <a:solidFill>
                    <a:schemeClr val="tx1"/>
                  </a:solidFill>
                  <a:cs typeface="Arial" pitchFamily="34" charset="0"/>
                </a:rPr>
                <a:t>TRAINS</a:t>
              </a:r>
            </a:p>
          </p:txBody>
        </p:sp>
        <p:pic>
          <p:nvPicPr>
            <p:cNvPr id="872492" name="Picture 44" descr="http://tbn0.google.com/images?q=tbn:wsgmcTJ2DDHb_M:http://www.railteam.co.uk/img/Carrier%2520id%2520Lyria/tgv_tetiere_OK.jpg">
              <a:hlinkClick r:id="rId32"/>
            </p:cNvPr>
            <p:cNvPicPr>
              <a:picLocks noChangeAspect="1" noChangeArrowheads="1"/>
            </p:cNvPicPr>
            <p:nvPr/>
          </p:nvPicPr>
          <p:blipFill>
            <a:blip r:embed="rId33" cstate="print"/>
            <a:srcRect b="38139"/>
            <a:stretch>
              <a:fillRect/>
            </a:stretch>
          </p:blipFill>
          <p:spPr bwMode="auto">
            <a:xfrm>
              <a:off x="1799" y="2498"/>
              <a:ext cx="545" cy="399"/>
            </a:xfrm>
            <a:prstGeom prst="rect">
              <a:avLst/>
            </a:prstGeom>
            <a:noFill/>
          </p:spPr>
        </p:pic>
      </p:grpSp>
      <p:grpSp>
        <p:nvGrpSpPr>
          <p:cNvPr id="11" name="Group 90"/>
          <p:cNvGrpSpPr>
            <a:grpSpLocks/>
          </p:cNvGrpSpPr>
          <p:nvPr/>
        </p:nvGrpSpPr>
        <p:grpSpPr bwMode="auto">
          <a:xfrm>
            <a:off x="2044700" y="3865563"/>
            <a:ext cx="628650" cy="739775"/>
            <a:chOff x="1696" y="2417"/>
            <a:chExt cx="396" cy="466"/>
          </a:xfrm>
        </p:grpSpPr>
        <p:pic>
          <p:nvPicPr>
            <p:cNvPr id="872494" name="Picture 46" descr="http://tbn0.google.com/images?q=tbn:j26C7j643bDviM:http://www.opendorleans.com/img/services/tram.jpg">
              <a:hlinkClick r:id="rId34"/>
            </p:cNvPr>
            <p:cNvPicPr>
              <a:picLocks noChangeAspect="1" noChangeArrowheads="1"/>
            </p:cNvPicPr>
            <p:nvPr/>
          </p:nvPicPr>
          <p:blipFill>
            <a:blip r:embed="rId35" cstate="print"/>
            <a:srcRect b="40268"/>
            <a:stretch>
              <a:fillRect/>
            </a:stretch>
          </p:blipFill>
          <p:spPr bwMode="auto">
            <a:xfrm>
              <a:off x="1696" y="2417"/>
              <a:ext cx="396" cy="445"/>
            </a:xfrm>
            <a:prstGeom prst="rect">
              <a:avLst/>
            </a:prstGeom>
            <a:noFill/>
          </p:spPr>
        </p:pic>
        <p:sp>
          <p:nvSpPr>
            <p:cNvPr id="902236" name="Text Box 124"/>
            <p:cNvSpPr txBox="1">
              <a:spLocks noChangeArrowheads="1"/>
            </p:cNvSpPr>
            <p:nvPr/>
          </p:nvSpPr>
          <p:spPr bwMode="auto">
            <a:xfrm>
              <a:off x="1716" y="2782"/>
              <a:ext cx="340" cy="101"/>
            </a:xfrm>
            <a:prstGeom prst="rect">
              <a:avLst/>
            </a:prstGeom>
            <a:noFill/>
            <a:ln w="9525">
              <a:noFill/>
              <a:miter lim="800000"/>
              <a:headEnd/>
              <a:tailEnd/>
            </a:ln>
          </p:spPr>
          <p:txBody>
            <a:bodyPr lIns="82762" tIns="41381" rIns="82762" bIns="41381">
              <a:spAutoFit/>
            </a:bodyPr>
            <a:lstStyle/>
            <a:p>
              <a:pPr algn="ctr" defTabSz="827088"/>
              <a:r>
                <a:rPr lang="it-IT" sz="500" b="1">
                  <a:solidFill>
                    <a:schemeClr val="tx1"/>
                  </a:solidFill>
                  <a:cs typeface="Arial" pitchFamily="34" charset="0"/>
                </a:rPr>
                <a:t>TRAMS</a:t>
              </a:r>
            </a:p>
          </p:txBody>
        </p:sp>
      </p:grpSp>
      <p:pic>
        <p:nvPicPr>
          <p:cNvPr id="872496" name="Picture 48" descr="http://tbn0.google.com/images?q=tbn:jLwFJZ1HSVBcjM:http://www.athletesdumonde.org/ressources/images/foule.jpg">
            <a:hlinkClick r:id="rId36"/>
          </p:cNvPr>
          <p:cNvPicPr>
            <a:picLocks noChangeAspect="1" noChangeArrowheads="1"/>
          </p:cNvPicPr>
          <p:nvPr/>
        </p:nvPicPr>
        <p:blipFill>
          <a:blip r:embed="rId37" cstate="print"/>
          <a:srcRect b="50365"/>
          <a:stretch>
            <a:fillRect/>
          </a:stretch>
        </p:blipFill>
        <p:spPr bwMode="auto">
          <a:xfrm>
            <a:off x="1763713" y="5576888"/>
            <a:ext cx="890587" cy="647700"/>
          </a:xfrm>
          <a:prstGeom prst="rect">
            <a:avLst/>
          </a:prstGeom>
          <a:noFill/>
        </p:spPr>
      </p:pic>
      <p:pic>
        <p:nvPicPr>
          <p:cNvPr id="902238" name="Picture 52" descr="http://www.mothballmillstone.org/images/RadSymbol.jpg"/>
          <p:cNvPicPr>
            <a:picLocks noChangeAspect="1" noChangeArrowheads="1"/>
          </p:cNvPicPr>
          <p:nvPr/>
        </p:nvPicPr>
        <p:blipFill>
          <a:blip r:embed="rId38" cstate="print">
            <a:clrChange>
              <a:clrFrom>
                <a:srgbClr val="FFFFFF"/>
              </a:clrFrom>
              <a:clrTo>
                <a:srgbClr val="FFFFFF">
                  <a:alpha val="0"/>
                </a:srgbClr>
              </a:clrTo>
            </a:clrChange>
          </a:blip>
          <a:srcRect/>
          <a:stretch>
            <a:fillRect/>
          </a:stretch>
        </p:blipFill>
        <p:spPr bwMode="auto">
          <a:xfrm>
            <a:off x="4283075" y="5673725"/>
            <a:ext cx="709613" cy="604838"/>
          </a:xfrm>
          <a:prstGeom prst="rect">
            <a:avLst/>
          </a:prstGeom>
          <a:noFill/>
          <a:ln w="9525">
            <a:noFill/>
            <a:miter lim="800000"/>
            <a:headEnd/>
            <a:tailEnd/>
          </a:ln>
        </p:spPr>
      </p:pic>
      <p:pic>
        <p:nvPicPr>
          <p:cNvPr id="872502" name="Picture 54" descr="http://tbn0.google.com/images?q=tbn:yn91CTfi0mlb_M:http://www.maritime.itu.edu.tr/images/sr/0_00297.jpg">
            <a:hlinkClick r:id="rId39"/>
          </p:cNvPr>
          <p:cNvPicPr>
            <a:picLocks noChangeAspect="1" noChangeArrowheads="1"/>
          </p:cNvPicPr>
          <p:nvPr/>
        </p:nvPicPr>
        <p:blipFill>
          <a:blip r:embed="rId40" cstate="print"/>
          <a:srcRect b="51064"/>
          <a:stretch>
            <a:fillRect/>
          </a:stretch>
        </p:blipFill>
        <p:spPr bwMode="auto">
          <a:xfrm>
            <a:off x="8021638" y="5546725"/>
            <a:ext cx="969962" cy="620713"/>
          </a:xfrm>
          <a:prstGeom prst="rect">
            <a:avLst/>
          </a:prstGeom>
          <a:noFill/>
        </p:spPr>
      </p:pic>
      <p:pic>
        <p:nvPicPr>
          <p:cNvPr id="872504" name="Picture 56" descr="http://tbn0.google.com/images?q=tbn:B0cfR93wkSdV1M:http://www.scc.spokane.edu/_images/artsci/tutoring/lac2b.jpg">
            <a:hlinkClick r:id="rId41"/>
          </p:cNvPr>
          <p:cNvPicPr>
            <a:picLocks noChangeAspect="1" noChangeArrowheads="1"/>
          </p:cNvPicPr>
          <p:nvPr/>
        </p:nvPicPr>
        <p:blipFill>
          <a:blip r:embed="rId42" cstate="print"/>
          <a:srcRect b="49396"/>
          <a:stretch>
            <a:fillRect/>
          </a:stretch>
        </p:blipFill>
        <p:spPr bwMode="auto">
          <a:xfrm>
            <a:off x="6483350" y="5613400"/>
            <a:ext cx="854075" cy="598488"/>
          </a:xfrm>
          <a:prstGeom prst="rect">
            <a:avLst/>
          </a:prstGeom>
          <a:noFill/>
        </p:spPr>
      </p:pic>
      <p:sp>
        <p:nvSpPr>
          <p:cNvPr id="902241" name="Text Box 257"/>
          <p:cNvSpPr txBox="1">
            <a:spLocks noChangeArrowheads="1"/>
          </p:cNvSpPr>
          <p:nvPr/>
        </p:nvSpPr>
        <p:spPr bwMode="auto">
          <a:xfrm>
            <a:off x="5753100" y="5884863"/>
            <a:ext cx="781050" cy="365125"/>
          </a:xfrm>
          <a:prstGeom prst="rect">
            <a:avLst/>
          </a:prstGeom>
          <a:noFill/>
          <a:ln w="9525">
            <a:noFill/>
            <a:miter lim="800000"/>
            <a:headEnd/>
            <a:tailEnd/>
          </a:ln>
        </p:spPr>
        <p:txBody>
          <a:bodyPr wrap="none">
            <a:spAutoFit/>
          </a:bodyPr>
          <a:lstStyle/>
          <a:p>
            <a:r>
              <a:rPr lang="en-US" sz="900">
                <a:cs typeface="Arial" pitchFamily="34" charset="0"/>
              </a:rPr>
              <a:t>Instructors /</a:t>
            </a:r>
          </a:p>
          <a:p>
            <a:r>
              <a:rPr lang="en-US" sz="900">
                <a:cs typeface="Arial" pitchFamily="34" charset="0"/>
              </a:rPr>
              <a:t>Animators</a:t>
            </a:r>
          </a:p>
        </p:txBody>
      </p:sp>
      <p:grpSp>
        <p:nvGrpSpPr>
          <p:cNvPr id="12" name="Group 98"/>
          <p:cNvGrpSpPr>
            <a:grpSpLocks/>
          </p:cNvGrpSpPr>
          <p:nvPr/>
        </p:nvGrpSpPr>
        <p:grpSpPr bwMode="auto">
          <a:xfrm>
            <a:off x="5556250" y="3849688"/>
            <a:ext cx="781050" cy="746125"/>
            <a:chOff x="3652" y="2479"/>
            <a:chExt cx="492" cy="470"/>
          </a:xfrm>
        </p:grpSpPr>
        <p:pic>
          <p:nvPicPr>
            <p:cNvPr id="902243" name="Picture 99" descr="d:\Documents and Settings\T0009680\Mes documents\handpunch1.gif"/>
            <p:cNvPicPr>
              <a:picLocks noChangeAspect="1" noChangeArrowheads="1"/>
            </p:cNvPicPr>
            <p:nvPr/>
          </p:nvPicPr>
          <p:blipFill>
            <a:blip r:embed="rId43" cstate="print"/>
            <a:srcRect l="4572" t="12245" b="15306"/>
            <a:stretch>
              <a:fillRect/>
            </a:stretch>
          </p:blipFill>
          <p:spPr bwMode="auto">
            <a:xfrm>
              <a:off x="3764" y="2479"/>
              <a:ext cx="303" cy="344"/>
            </a:xfrm>
            <a:prstGeom prst="rect">
              <a:avLst/>
            </a:prstGeom>
            <a:noFill/>
          </p:spPr>
        </p:pic>
        <p:sp>
          <p:nvSpPr>
            <p:cNvPr id="902244" name="Rectangle 90"/>
            <p:cNvSpPr>
              <a:spLocks noChangeArrowheads="1"/>
            </p:cNvSpPr>
            <p:nvPr/>
          </p:nvSpPr>
          <p:spPr bwMode="auto">
            <a:xfrm>
              <a:off x="3652" y="2795"/>
              <a:ext cx="492" cy="154"/>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ACCESS CONTROL</a:t>
              </a:r>
              <a:br>
                <a:rPr lang="it-IT" sz="500" b="1">
                  <a:solidFill>
                    <a:schemeClr val="tx1"/>
                  </a:solidFill>
                  <a:cs typeface="Arial" pitchFamily="34" charset="0"/>
                </a:rPr>
              </a:br>
              <a:r>
                <a:rPr lang="it-IT" sz="500" b="1">
                  <a:solidFill>
                    <a:schemeClr val="tx1"/>
                  </a:solidFill>
                  <a:cs typeface="Arial" pitchFamily="34" charset="0"/>
                </a:rPr>
                <a:t>SYSTEM</a:t>
              </a:r>
              <a:endParaRPr lang="en-US" sz="500" b="1">
                <a:solidFill>
                  <a:schemeClr val="tx1"/>
                </a:solidFill>
                <a:cs typeface="Arial" pitchFamily="34" charset="0"/>
              </a:endParaRPr>
            </a:p>
          </p:txBody>
        </p:sp>
      </p:grpSp>
      <p:graphicFrame>
        <p:nvGraphicFramePr>
          <p:cNvPr id="902246" name="Group 102"/>
          <p:cNvGraphicFramePr>
            <a:graphicFrameLocks noGrp="1"/>
          </p:cNvGraphicFramePr>
          <p:nvPr/>
        </p:nvGraphicFramePr>
        <p:xfrm>
          <a:off x="1835150" y="2584450"/>
          <a:ext cx="850900" cy="1037590"/>
        </p:xfrm>
        <a:graphic>
          <a:graphicData uri="http://schemas.openxmlformats.org/drawingml/2006/table">
            <a:tbl>
              <a:tblPr/>
              <a:tblGrid>
                <a:gridCol w="850900"/>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700" b="1" i="0" u="none" strike="noStrike" cap="none" normalizeH="0" baseline="0" smtClean="0">
                          <a:ln>
                            <a:noFill/>
                          </a:ln>
                          <a:solidFill>
                            <a:srgbClr val="003366"/>
                          </a:solidFill>
                          <a:effectLst/>
                          <a:latin typeface="Arial" pitchFamily="34" charset="0"/>
                          <a:cs typeface="Arial" pitchFamily="34" charset="0"/>
                        </a:rPr>
                        <a:t>SOA connector</a:t>
                      </a:r>
                      <a:endParaRPr kumimoji="0" lang="en-US" sz="7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4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3366"/>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ATS</a:t>
                      </a:r>
                      <a:endParaRPr kumimoji="0" lang="en-US" sz="1000" b="1" i="0" u="none" strike="noStrike" cap="none" normalizeH="0" baseline="0" smtClean="0">
                        <a:ln>
                          <a:noFill/>
                        </a:ln>
                        <a:solidFill>
                          <a:srgbClr val="003366"/>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D9D4"/>
                    </a:solidFill>
                  </a:tcPr>
                </a:tc>
              </a:tr>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800" b="1" i="0" u="none" strike="noStrike" cap="none" normalizeH="0" baseline="0" smtClean="0">
                          <a:ln>
                            <a:noFill/>
                          </a:ln>
                          <a:solidFill>
                            <a:srgbClr val="003366"/>
                          </a:solidFill>
                          <a:effectLst/>
                          <a:latin typeface="Arial" pitchFamily="34" charset="0"/>
                          <a:cs typeface="Arial" pitchFamily="34" charset="0"/>
                        </a:rPr>
                        <a:t>Eqt Interface</a:t>
                      </a: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02256" name="Group 112"/>
          <p:cNvGraphicFramePr>
            <a:graphicFrameLocks noGrp="1"/>
          </p:cNvGraphicFramePr>
          <p:nvPr/>
        </p:nvGraphicFramePr>
        <p:xfrm>
          <a:off x="2724150" y="2584450"/>
          <a:ext cx="876300" cy="1037590"/>
        </p:xfrm>
        <a:graphic>
          <a:graphicData uri="http://schemas.openxmlformats.org/drawingml/2006/table">
            <a:tbl>
              <a:tblPr/>
              <a:tblGrid>
                <a:gridCol w="876300"/>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700" b="1" i="0" u="none" strike="noStrike" cap="none" normalizeH="0" baseline="0" smtClean="0">
                          <a:ln>
                            <a:noFill/>
                          </a:ln>
                          <a:solidFill>
                            <a:srgbClr val="003366"/>
                          </a:solidFill>
                          <a:effectLst/>
                          <a:latin typeface="Arial" pitchFamily="34" charset="0"/>
                          <a:cs typeface="Arial" pitchFamily="34" charset="0"/>
                        </a:rPr>
                        <a:t>SOA connector</a:t>
                      </a:r>
                      <a:endParaRPr kumimoji="0" lang="en-US" sz="7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4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Rail Traffic Mgt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D9D4"/>
                    </a:solidFill>
                  </a:tcPr>
                </a:tc>
              </a:tr>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800" b="1" i="0" u="none" strike="noStrike" cap="none" normalizeH="0" baseline="0" smtClean="0">
                          <a:ln>
                            <a:noFill/>
                          </a:ln>
                          <a:solidFill>
                            <a:srgbClr val="003366"/>
                          </a:solidFill>
                          <a:effectLst/>
                          <a:latin typeface="Arial" pitchFamily="34" charset="0"/>
                          <a:cs typeface="Arial" pitchFamily="34" charset="0"/>
                        </a:rPr>
                        <a:t>Eqt Interface</a:t>
                      </a: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02266" name="Group 122"/>
          <p:cNvGraphicFramePr>
            <a:graphicFrameLocks noGrp="1"/>
          </p:cNvGraphicFramePr>
          <p:nvPr/>
        </p:nvGraphicFramePr>
        <p:xfrm>
          <a:off x="6369050" y="2584450"/>
          <a:ext cx="838200" cy="1037590"/>
        </p:xfrm>
        <a:graphic>
          <a:graphicData uri="http://schemas.openxmlformats.org/drawingml/2006/table">
            <a:tbl>
              <a:tblPr/>
              <a:tblGrid>
                <a:gridCol w="838200"/>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700" b="1" i="0" u="none" strike="noStrike" cap="none" normalizeH="0" baseline="0" smtClean="0">
                          <a:ln>
                            <a:noFill/>
                          </a:ln>
                          <a:solidFill>
                            <a:srgbClr val="003366"/>
                          </a:solidFill>
                          <a:effectLst/>
                          <a:latin typeface="Arial" pitchFamily="34" charset="0"/>
                          <a:cs typeface="Arial" pitchFamily="34" charset="0"/>
                        </a:rPr>
                        <a:t>SOA connector</a:t>
                      </a:r>
                      <a:endParaRPr kumimoji="0" lang="en-US" sz="7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4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Video</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 Mgt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D9D4"/>
                    </a:solidFill>
                  </a:tcPr>
                </a:tc>
              </a:tr>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800" b="1" i="0" u="none" strike="noStrike" cap="none" normalizeH="0" baseline="0" smtClean="0">
                          <a:ln>
                            <a:noFill/>
                          </a:ln>
                          <a:solidFill>
                            <a:srgbClr val="003366"/>
                          </a:solidFill>
                          <a:effectLst/>
                          <a:latin typeface="Arial" pitchFamily="34" charset="0"/>
                          <a:cs typeface="Arial" pitchFamily="34" charset="0"/>
                        </a:rPr>
                        <a:t>Eqt Interface</a:t>
                      </a: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02276" name="Group 132"/>
          <p:cNvGraphicFramePr>
            <a:graphicFrameLocks noGrp="1"/>
          </p:cNvGraphicFramePr>
          <p:nvPr/>
        </p:nvGraphicFramePr>
        <p:xfrm>
          <a:off x="7270750" y="2584450"/>
          <a:ext cx="850900" cy="1037590"/>
        </p:xfrm>
        <a:graphic>
          <a:graphicData uri="http://schemas.openxmlformats.org/drawingml/2006/table">
            <a:tbl>
              <a:tblPr/>
              <a:tblGrid>
                <a:gridCol w="850900"/>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700" b="1" i="0" u="none" strike="noStrike" cap="none" normalizeH="0" baseline="0" smtClean="0">
                          <a:ln>
                            <a:noFill/>
                          </a:ln>
                          <a:solidFill>
                            <a:srgbClr val="003366"/>
                          </a:solidFill>
                          <a:effectLst/>
                          <a:latin typeface="Arial" pitchFamily="34" charset="0"/>
                          <a:cs typeface="Arial" pitchFamily="34" charset="0"/>
                        </a:rPr>
                        <a:t>SOA connector</a:t>
                      </a:r>
                      <a:endParaRPr kumimoji="0" lang="en-US" sz="7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4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Voice &amp; Data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D9D4"/>
                    </a:solidFill>
                  </a:tcPr>
                </a:tc>
              </a:tr>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800" b="1" i="0" u="none" strike="noStrike" cap="none" normalizeH="0" baseline="0" smtClean="0">
                          <a:ln>
                            <a:noFill/>
                          </a:ln>
                          <a:solidFill>
                            <a:srgbClr val="003366"/>
                          </a:solidFill>
                          <a:effectLst/>
                          <a:latin typeface="Arial" pitchFamily="34" charset="0"/>
                          <a:cs typeface="Arial" pitchFamily="34" charset="0"/>
                        </a:rPr>
                        <a:t>Eqt Interface</a:t>
                      </a: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02286" name="Group 142"/>
          <p:cNvGraphicFramePr>
            <a:graphicFrameLocks noGrp="1"/>
          </p:cNvGraphicFramePr>
          <p:nvPr/>
        </p:nvGraphicFramePr>
        <p:xfrm>
          <a:off x="3651250" y="2584450"/>
          <a:ext cx="850900" cy="1037590"/>
        </p:xfrm>
        <a:graphic>
          <a:graphicData uri="http://schemas.openxmlformats.org/drawingml/2006/table">
            <a:tbl>
              <a:tblPr/>
              <a:tblGrid>
                <a:gridCol w="850900"/>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700" b="1" i="0" u="none" strike="noStrike" cap="none" normalizeH="0" baseline="0" smtClean="0">
                          <a:ln>
                            <a:noFill/>
                          </a:ln>
                          <a:solidFill>
                            <a:srgbClr val="003366"/>
                          </a:solidFill>
                          <a:effectLst/>
                          <a:latin typeface="Arial" pitchFamily="34" charset="0"/>
                          <a:cs typeface="Arial" pitchFamily="34" charset="0"/>
                        </a:rPr>
                        <a:t>SOA connector</a:t>
                      </a:r>
                      <a:endParaRPr kumimoji="0" lang="en-US" sz="7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4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3366"/>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Ticketing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D9D4"/>
                    </a:solidFill>
                  </a:tcPr>
                </a:tc>
              </a:tr>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800" b="1" i="0" u="none" strike="noStrike" cap="none" normalizeH="0" baseline="0" smtClean="0">
                          <a:ln>
                            <a:noFill/>
                          </a:ln>
                          <a:solidFill>
                            <a:srgbClr val="003366"/>
                          </a:solidFill>
                          <a:effectLst/>
                          <a:latin typeface="Arial" pitchFamily="34" charset="0"/>
                          <a:cs typeface="Arial" pitchFamily="34" charset="0"/>
                        </a:rPr>
                        <a:t>Eqt Interface</a:t>
                      </a: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02296" name="Group 152"/>
          <p:cNvGraphicFramePr>
            <a:graphicFrameLocks noGrp="1"/>
          </p:cNvGraphicFramePr>
          <p:nvPr/>
        </p:nvGraphicFramePr>
        <p:xfrm>
          <a:off x="4552950" y="2584450"/>
          <a:ext cx="838200" cy="1037590"/>
        </p:xfrm>
        <a:graphic>
          <a:graphicData uri="http://schemas.openxmlformats.org/drawingml/2006/table">
            <a:tbl>
              <a:tblPr/>
              <a:tblGrid>
                <a:gridCol w="838200"/>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700" b="1" i="0" u="none" strike="noStrike" cap="none" normalizeH="0" baseline="0" smtClean="0">
                          <a:ln>
                            <a:noFill/>
                          </a:ln>
                          <a:solidFill>
                            <a:srgbClr val="003366"/>
                          </a:solidFill>
                          <a:effectLst/>
                          <a:latin typeface="Arial" pitchFamily="34" charset="0"/>
                          <a:cs typeface="Arial" pitchFamily="34" charset="0"/>
                        </a:rPr>
                        <a:t>SOA connector</a:t>
                      </a:r>
                      <a:endParaRPr kumimoji="0" lang="en-US" sz="7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4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000" b="1" i="0" u="none" strike="noStrike" cap="none" normalizeH="0" baseline="0" smtClean="0">
                        <a:ln>
                          <a:noFill/>
                        </a:ln>
                        <a:solidFill>
                          <a:srgbClr val="003366"/>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Public Info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D9D4"/>
                    </a:solidFill>
                  </a:tcPr>
                </a:tc>
              </a:tr>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800" b="1" i="0" u="none" strike="noStrike" cap="none" normalizeH="0" baseline="0" smtClean="0">
                          <a:ln>
                            <a:noFill/>
                          </a:ln>
                          <a:solidFill>
                            <a:srgbClr val="003366"/>
                          </a:solidFill>
                          <a:effectLst/>
                          <a:latin typeface="Arial" pitchFamily="34" charset="0"/>
                          <a:cs typeface="Arial" pitchFamily="34" charset="0"/>
                        </a:rPr>
                        <a:t>Eqt Interface</a:t>
                      </a: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02306" name="Group 162"/>
          <p:cNvGraphicFramePr>
            <a:graphicFrameLocks noGrp="1"/>
          </p:cNvGraphicFramePr>
          <p:nvPr/>
        </p:nvGraphicFramePr>
        <p:xfrm>
          <a:off x="5454650" y="2584450"/>
          <a:ext cx="863600" cy="1030288"/>
        </p:xfrm>
        <a:graphic>
          <a:graphicData uri="http://schemas.openxmlformats.org/drawingml/2006/table">
            <a:tbl>
              <a:tblPr/>
              <a:tblGrid>
                <a:gridCol w="863600"/>
              </a:tblGrid>
              <a:tr h="250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700" b="1" i="0" u="none" strike="noStrike" cap="none" normalizeH="0" baseline="0" smtClean="0">
                          <a:ln>
                            <a:noFill/>
                          </a:ln>
                          <a:solidFill>
                            <a:srgbClr val="003366"/>
                          </a:solidFill>
                          <a:effectLst/>
                          <a:latin typeface="Arial" pitchFamily="34" charset="0"/>
                          <a:cs typeface="Arial" pitchFamily="34" charset="0"/>
                        </a:rPr>
                        <a:t>SOA connector</a:t>
                      </a:r>
                      <a:endParaRPr kumimoji="0" lang="en-US" sz="7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561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Access Control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D9D4"/>
                    </a:solidFill>
                  </a:tcPr>
                </a:tc>
              </a:tr>
              <a:tr h="2174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800" b="1" i="0" u="none" strike="noStrike" cap="none" normalizeH="0" baseline="0" smtClean="0">
                          <a:ln>
                            <a:noFill/>
                          </a:ln>
                          <a:solidFill>
                            <a:srgbClr val="003366"/>
                          </a:solidFill>
                          <a:effectLst/>
                          <a:latin typeface="Arial" pitchFamily="34" charset="0"/>
                          <a:cs typeface="Arial" pitchFamily="34" charset="0"/>
                        </a:rPr>
                        <a:t>Eqt Interface</a:t>
                      </a: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02316" name="Group 172"/>
          <p:cNvGraphicFramePr>
            <a:graphicFrameLocks noGrp="1"/>
          </p:cNvGraphicFramePr>
          <p:nvPr/>
        </p:nvGraphicFramePr>
        <p:xfrm>
          <a:off x="8191500" y="2571750"/>
          <a:ext cx="914400" cy="1037590"/>
        </p:xfrm>
        <a:graphic>
          <a:graphicData uri="http://schemas.openxmlformats.org/drawingml/2006/table">
            <a:tbl>
              <a:tblPr/>
              <a:tblGrid>
                <a:gridCol w="914400"/>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700" b="1" i="0" u="none" strike="noStrike" cap="none" normalizeH="0" baseline="0" smtClean="0">
                          <a:ln>
                            <a:noFill/>
                          </a:ln>
                          <a:solidFill>
                            <a:srgbClr val="003366"/>
                          </a:solidFill>
                          <a:effectLst/>
                          <a:latin typeface="Arial" pitchFamily="34" charset="0"/>
                          <a:cs typeface="Arial" pitchFamily="34" charset="0"/>
                        </a:rPr>
                        <a:t>SOA connector</a:t>
                      </a:r>
                      <a:endParaRPr kumimoji="0" lang="en-US" sz="7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4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3366"/>
                          </a:solidFill>
                          <a:effectLst/>
                          <a:latin typeface="Arial" pitchFamily="34" charset="0"/>
                          <a:cs typeface="Arial" pitchFamily="34" charset="0"/>
                        </a:rPr>
                        <a:t>Incidents &amp; Resources Mgt</a:t>
                      </a:r>
                      <a:endParaRPr kumimoji="0" lang="en-US" sz="10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D9D4"/>
                    </a:solidFill>
                  </a:tcPr>
                </a:tc>
              </a:tr>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800" b="1" i="0" u="none" strike="noStrike" cap="none" normalizeH="0" baseline="0" smtClean="0">
                          <a:ln>
                            <a:noFill/>
                          </a:ln>
                          <a:solidFill>
                            <a:srgbClr val="003366"/>
                          </a:solidFill>
                          <a:effectLst/>
                          <a:latin typeface="Arial" pitchFamily="34" charset="0"/>
                          <a:cs typeface="Arial" pitchFamily="34" charset="0"/>
                        </a:rPr>
                        <a:t>Eqt Interface</a:t>
                      </a:r>
                      <a:endParaRPr kumimoji="0" lang="en-US" sz="800" b="1" i="0" u="none" strike="noStrike" cap="none" normalizeH="0" baseline="0" smtClean="0">
                        <a:ln>
                          <a:noFill/>
                        </a:ln>
                        <a:solidFill>
                          <a:srgbClr val="003366"/>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pic>
        <p:nvPicPr>
          <p:cNvPr id="902326" name="Picture 182" descr="D:\Travail\Images\Equipements\Singapore\Singapore Gate\Singapore gate array.jpg"/>
          <p:cNvPicPr>
            <a:picLocks noChangeAspect="1" noChangeArrowheads="1"/>
          </p:cNvPicPr>
          <p:nvPr/>
        </p:nvPicPr>
        <p:blipFill>
          <a:blip r:embed="rId44" cstate="print"/>
          <a:srcRect l="11067" t="23155" r="20554" b="13446"/>
          <a:stretch>
            <a:fillRect/>
          </a:stretch>
        </p:blipFill>
        <p:spPr bwMode="auto">
          <a:xfrm>
            <a:off x="4019550" y="4538663"/>
            <a:ext cx="611188" cy="400050"/>
          </a:xfrm>
          <a:prstGeom prst="rect">
            <a:avLst/>
          </a:prstGeom>
          <a:noFill/>
          <a:ln w="3175">
            <a:noFill/>
            <a:miter lim="800000"/>
            <a:headEnd/>
            <a:tailEnd/>
          </a:ln>
        </p:spPr>
      </p:pic>
      <p:pic>
        <p:nvPicPr>
          <p:cNvPr id="902327" name="Picture 183" descr="N:\DSO\Documentation-Formation-Clients\Cellule Documentation\@ DANEMARK\VAL DANEMARK\VAL SUR PIED GIF.gif"/>
          <p:cNvPicPr>
            <a:picLocks noChangeAspect="1" noChangeArrowheads="1"/>
          </p:cNvPicPr>
          <p:nvPr/>
        </p:nvPicPr>
        <p:blipFill>
          <a:blip r:embed="rId45" cstate="print"/>
          <a:srcRect/>
          <a:stretch>
            <a:fillRect/>
          </a:stretch>
        </p:blipFill>
        <p:spPr bwMode="auto">
          <a:xfrm>
            <a:off x="3727450" y="3792538"/>
            <a:ext cx="234950" cy="481012"/>
          </a:xfrm>
          <a:prstGeom prst="rect">
            <a:avLst/>
          </a:prstGeom>
          <a:noFill/>
        </p:spPr>
      </p:pic>
      <p:pic>
        <p:nvPicPr>
          <p:cNvPr id="902328" name="Picture 184" descr="D:\Mes Docs\Mes images\Image\EPID 03.jpg"/>
          <p:cNvPicPr>
            <a:picLocks noChangeAspect="1" noChangeArrowheads="1"/>
          </p:cNvPicPr>
          <p:nvPr/>
        </p:nvPicPr>
        <p:blipFill>
          <a:blip r:embed="rId46" cstate="print"/>
          <a:srcRect/>
          <a:stretch>
            <a:fillRect/>
          </a:stretch>
        </p:blipFill>
        <p:spPr bwMode="auto">
          <a:xfrm>
            <a:off x="4097338" y="3813175"/>
            <a:ext cx="347662" cy="520700"/>
          </a:xfrm>
          <a:prstGeom prst="rect">
            <a:avLst/>
          </a:prstGeom>
          <a:noFill/>
        </p:spPr>
      </p:pic>
      <p:pic>
        <p:nvPicPr>
          <p:cNvPr id="902329" name="Picture 185" descr="K:\standard\com_ext\Photothèque\Images_jpg\551_01.jpg"/>
          <p:cNvPicPr>
            <a:picLocks noChangeAspect="1" noChangeArrowheads="1"/>
          </p:cNvPicPr>
          <p:nvPr/>
        </p:nvPicPr>
        <p:blipFill>
          <a:blip r:embed="rId47" cstate="print"/>
          <a:srcRect/>
          <a:stretch>
            <a:fillRect/>
          </a:stretch>
        </p:blipFill>
        <p:spPr bwMode="auto">
          <a:xfrm>
            <a:off x="3587750" y="4440238"/>
            <a:ext cx="368300" cy="625475"/>
          </a:xfrm>
          <a:prstGeom prst="rect">
            <a:avLst/>
          </a:prstGeom>
          <a:noFill/>
          <a:ln w="3175">
            <a:noFill/>
            <a:miter lim="800000"/>
            <a:headEnd/>
            <a:tailEnd/>
          </a:ln>
        </p:spPr>
      </p:pic>
      <p:sp>
        <p:nvSpPr>
          <p:cNvPr id="902330" name="Rectangle 118"/>
          <p:cNvSpPr>
            <a:spLocks noChangeArrowheads="1"/>
          </p:cNvSpPr>
          <p:nvPr/>
        </p:nvSpPr>
        <p:spPr bwMode="auto">
          <a:xfrm>
            <a:off x="6594475" y="4318000"/>
            <a:ext cx="493713" cy="1682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PTZ CCTV</a:t>
            </a:r>
            <a:endParaRPr lang="en-US" sz="500" b="1">
              <a:solidFill>
                <a:schemeClr val="tx1"/>
              </a:solidFill>
              <a:cs typeface="Arial" pitchFamily="34" charset="0"/>
            </a:endParaRPr>
          </a:p>
        </p:txBody>
      </p:sp>
      <p:sp>
        <p:nvSpPr>
          <p:cNvPr id="902331" name="Rectangle 118"/>
          <p:cNvSpPr>
            <a:spLocks noChangeArrowheads="1"/>
          </p:cNvSpPr>
          <p:nvPr/>
        </p:nvSpPr>
        <p:spPr bwMode="auto">
          <a:xfrm>
            <a:off x="6529388" y="5111750"/>
            <a:ext cx="538162" cy="1682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Fixed CCTV</a:t>
            </a:r>
            <a:endParaRPr lang="en-US" sz="500" b="1">
              <a:solidFill>
                <a:schemeClr val="tx1"/>
              </a:solidFill>
              <a:cs typeface="Arial" pitchFamily="34" charset="0"/>
            </a:endParaRPr>
          </a:p>
        </p:txBody>
      </p:sp>
      <p:sp>
        <p:nvSpPr>
          <p:cNvPr id="902332" name="Rectangle 118"/>
          <p:cNvSpPr>
            <a:spLocks noChangeArrowheads="1"/>
          </p:cNvSpPr>
          <p:nvPr/>
        </p:nvSpPr>
        <p:spPr bwMode="auto">
          <a:xfrm>
            <a:off x="4086225" y="4908550"/>
            <a:ext cx="517525" cy="2444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TICKET </a:t>
            </a:r>
          </a:p>
          <a:p>
            <a:pPr algn="ctr" eaLnBrk="1" hangingPunct="1"/>
            <a:r>
              <a:rPr lang="it-IT" sz="500" b="1">
                <a:solidFill>
                  <a:schemeClr val="tx1"/>
                </a:solidFill>
                <a:cs typeface="Arial" pitchFamily="34" charset="0"/>
              </a:rPr>
              <a:t>BARRIERS</a:t>
            </a:r>
            <a:endParaRPr lang="en-US" sz="500" b="1">
              <a:solidFill>
                <a:schemeClr val="tx1"/>
              </a:solidFill>
              <a:cs typeface="Arial" pitchFamily="34" charset="0"/>
            </a:endParaRPr>
          </a:p>
        </p:txBody>
      </p:sp>
      <p:sp>
        <p:nvSpPr>
          <p:cNvPr id="902333" name="Rectangle 118"/>
          <p:cNvSpPr>
            <a:spLocks noChangeArrowheads="1"/>
          </p:cNvSpPr>
          <p:nvPr/>
        </p:nvSpPr>
        <p:spPr bwMode="auto">
          <a:xfrm>
            <a:off x="3579813" y="5060950"/>
            <a:ext cx="523875" cy="2444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TICKET </a:t>
            </a:r>
          </a:p>
          <a:p>
            <a:pPr algn="ctr" eaLnBrk="1" hangingPunct="1"/>
            <a:r>
              <a:rPr lang="it-IT" sz="500" b="1">
                <a:solidFill>
                  <a:schemeClr val="tx1"/>
                </a:solidFill>
                <a:cs typeface="Arial" pitchFamily="34" charset="0"/>
              </a:rPr>
              <a:t>MACHINES</a:t>
            </a:r>
            <a:endParaRPr lang="en-US" sz="500" b="1">
              <a:solidFill>
                <a:schemeClr val="tx1"/>
              </a:solidFill>
              <a:cs typeface="Arial" pitchFamily="34" charset="0"/>
            </a:endParaRPr>
          </a:p>
        </p:txBody>
      </p:sp>
      <p:sp>
        <p:nvSpPr>
          <p:cNvPr id="902334" name="Rectangle 118"/>
          <p:cNvSpPr>
            <a:spLocks noChangeArrowheads="1"/>
          </p:cNvSpPr>
          <p:nvPr/>
        </p:nvSpPr>
        <p:spPr bwMode="auto">
          <a:xfrm>
            <a:off x="3524250" y="4292600"/>
            <a:ext cx="596900" cy="1682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VALIDATORS</a:t>
            </a:r>
            <a:endParaRPr lang="en-US" sz="500" b="1">
              <a:solidFill>
                <a:schemeClr val="tx1"/>
              </a:solidFill>
              <a:cs typeface="Arial" pitchFamily="34" charset="0"/>
            </a:endParaRPr>
          </a:p>
        </p:txBody>
      </p:sp>
      <p:sp>
        <p:nvSpPr>
          <p:cNvPr id="902335" name="Rectangle 118"/>
          <p:cNvSpPr>
            <a:spLocks noChangeArrowheads="1"/>
          </p:cNvSpPr>
          <p:nvPr/>
        </p:nvSpPr>
        <p:spPr bwMode="auto">
          <a:xfrm>
            <a:off x="4103688" y="4286250"/>
            <a:ext cx="315912" cy="1682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PVU</a:t>
            </a:r>
            <a:endParaRPr lang="en-US" sz="500" b="1">
              <a:solidFill>
                <a:schemeClr val="tx1"/>
              </a:solidFill>
              <a:cs typeface="Arial" pitchFamily="34" charset="0"/>
            </a:endParaRPr>
          </a:p>
        </p:txBody>
      </p:sp>
      <p:pic>
        <p:nvPicPr>
          <p:cNvPr id="902336" name="Picture 192" descr="d:\Documents and Settings\T0009680\Bureau\police.jpg"/>
          <p:cNvPicPr>
            <a:picLocks noChangeAspect="1" noChangeArrowheads="1"/>
          </p:cNvPicPr>
          <p:nvPr/>
        </p:nvPicPr>
        <p:blipFill>
          <a:blip r:embed="rId48" cstate="print"/>
          <a:srcRect/>
          <a:stretch>
            <a:fillRect/>
          </a:stretch>
        </p:blipFill>
        <p:spPr bwMode="auto">
          <a:xfrm>
            <a:off x="8315325" y="3870325"/>
            <a:ext cx="714375" cy="503238"/>
          </a:xfrm>
          <a:prstGeom prst="rect">
            <a:avLst/>
          </a:prstGeom>
          <a:noFill/>
        </p:spPr>
      </p:pic>
      <p:pic>
        <p:nvPicPr>
          <p:cNvPr id="902337" name="Picture 193" descr="d:\Documents and Settings\T0009680\Bureau\pompier.jpg"/>
          <p:cNvPicPr>
            <a:picLocks noChangeAspect="1" noChangeArrowheads="1"/>
          </p:cNvPicPr>
          <p:nvPr/>
        </p:nvPicPr>
        <p:blipFill>
          <a:blip r:embed="rId49" cstate="print"/>
          <a:srcRect/>
          <a:stretch>
            <a:fillRect/>
          </a:stretch>
        </p:blipFill>
        <p:spPr bwMode="auto">
          <a:xfrm>
            <a:off x="8343900" y="4675188"/>
            <a:ext cx="647700" cy="361950"/>
          </a:xfrm>
          <a:prstGeom prst="rect">
            <a:avLst/>
          </a:prstGeom>
          <a:noFill/>
        </p:spPr>
      </p:pic>
      <p:sp>
        <p:nvSpPr>
          <p:cNvPr id="902338" name="Rectangle 118"/>
          <p:cNvSpPr>
            <a:spLocks noChangeArrowheads="1"/>
          </p:cNvSpPr>
          <p:nvPr/>
        </p:nvSpPr>
        <p:spPr bwMode="auto">
          <a:xfrm>
            <a:off x="8475663" y="4413250"/>
            <a:ext cx="369887" cy="1682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Police</a:t>
            </a:r>
            <a:endParaRPr lang="en-US" sz="500" b="1">
              <a:solidFill>
                <a:schemeClr val="tx1"/>
              </a:solidFill>
              <a:cs typeface="Arial" pitchFamily="34" charset="0"/>
            </a:endParaRPr>
          </a:p>
        </p:txBody>
      </p:sp>
      <p:sp>
        <p:nvSpPr>
          <p:cNvPr id="902339" name="Rectangle 118"/>
          <p:cNvSpPr>
            <a:spLocks noChangeArrowheads="1"/>
          </p:cNvSpPr>
          <p:nvPr/>
        </p:nvSpPr>
        <p:spPr bwMode="auto">
          <a:xfrm>
            <a:off x="8370888" y="5089525"/>
            <a:ext cx="579437" cy="168275"/>
          </a:xfrm>
          <a:prstGeom prst="rect">
            <a:avLst/>
          </a:prstGeom>
          <a:noFill/>
          <a:ln w="9525">
            <a:noFill/>
            <a:miter lim="800000"/>
            <a:headEnd/>
            <a:tailEnd/>
          </a:ln>
        </p:spPr>
        <p:txBody>
          <a:bodyPr wrap="none">
            <a:spAutoFit/>
          </a:bodyPr>
          <a:lstStyle/>
          <a:p>
            <a:pPr algn="ctr" eaLnBrk="1" hangingPunct="1"/>
            <a:r>
              <a:rPr lang="it-IT" sz="500" b="1">
                <a:solidFill>
                  <a:schemeClr val="tx1"/>
                </a:solidFill>
                <a:cs typeface="Arial" pitchFamily="34" charset="0"/>
              </a:rPr>
              <a:t>Fire brigades</a:t>
            </a:r>
            <a:endParaRPr lang="en-US" sz="500" b="1">
              <a:solidFill>
                <a:schemeClr val="tx1"/>
              </a:solidFill>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ce réservé du numéro de diapositive 3"/>
          <p:cNvSpPr>
            <a:spLocks noGrp="1"/>
          </p:cNvSpPr>
          <p:nvPr>
            <p:ph type="sldNum" sz="quarter" idx="4294967295"/>
          </p:nvPr>
        </p:nvSpPr>
        <p:spPr bwMode="auto">
          <a:xfrm>
            <a:off x="223838" y="6397625"/>
            <a:ext cx="419100" cy="246063"/>
          </a:xfrm>
          <a:prstGeom prst="rect">
            <a:avLst/>
          </a:prstGeom>
          <a:noFill/>
          <a:ln>
            <a:miter lim="800000"/>
            <a:headEnd/>
            <a:tailEnd/>
          </a:ln>
        </p:spPr>
        <p:txBody>
          <a:bodyPr/>
          <a:lstStyle/>
          <a:p>
            <a:fld id="{C79D9236-CA4F-4879-A9C4-D0D7AF4FD764}" type="slidenum">
              <a:rPr lang="fr-FR"/>
              <a:pPr/>
              <a:t>23</a:t>
            </a:fld>
            <a:endParaRPr lang="fr-FR"/>
          </a:p>
        </p:txBody>
      </p:sp>
      <p:sp>
        <p:nvSpPr>
          <p:cNvPr id="19" name="Title 18"/>
          <p:cNvSpPr>
            <a:spLocks noGrp="1"/>
          </p:cNvSpPr>
          <p:nvPr>
            <p:ph type="title"/>
          </p:nvPr>
        </p:nvSpPr>
        <p:spPr>
          <a:xfrm>
            <a:off x="449943" y="130175"/>
            <a:ext cx="8106682" cy="419100"/>
          </a:xfrm>
        </p:spPr>
        <p:txBody>
          <a:bodyPr/>
          <a:lstStyle/>
          <a:p>
            <a:r>
              <a:rPr lang="en-US" dirty="0" smtClean="0">
                <a:solidFill>
                  <a:schemeClr val="tx2"/>
                </a:solidFill>
              </a:rPr>
              <a:t>Smarter mobility enabled by MAESTRO platform</a:t>
            </a:r>
            <a:endParaRPr lang="en-US" dirty="0">
              <a:solidFill>
                <a:schemeClr val="tx2"/>
              </a:solidFill>
            </a:endParaRPr>
          </a:p>
        </p:txBody>
      </p:sp>
      <p:pic>
        <p:nvPicPr>
          <p:cNvPr id="81925" name="Picture 5"/>
          <p:cNvPicPr>
            <a:picLocks noChangeAspect="1" noChangeArrowheads="1"/>
          </p:cNvPicPr>
          <p:nvPr/>
        </p:nvPicPr>
        <p:blipFill>
          <a:blip r:embed="rId2" cstate="print"/>
          <a:srcRect/>
          <a:stretch>
            <a:fillRect/>
          </a:stretch>
        </p:blipFill>
        <p:spPr bwMode="auto">
          <a:xfrm>
            <a:off x="282575" y="993093"/>
            <a:ext cx="8650632" cy="4507819"/>
          </a:xfrm>
          <a:prstGeom prst="rect">
            <a:avLst/>
          </a:prstGeom>
          <a:noFill/>
          <a:ln w="9525" cap="flat" cmpd="sng">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602342" y="1556658"/>
            <a:ext cx="8048171" cy="4114800"/>
          </a:xfrm>
        </p:spPr>
        <p:txBody>
          <a:bodyPr/>
          <a:lstStyle/>
          <a:p>
            <a:r>
              <a:rPr lang="en-US" sz="4000" dirty="0" smtClean="0"/>
              <a:t>Why are these “cha-cha-cha” important to us?</a:t>
            </a:r>
          </a:p>
          <a:p>
            <a:r>
              <a:rPr lang="zh-CN" altLang="en-US" sz="4000" b="1" dirty="0" smtClean="0">
                <a:solidFill>
                  <a:srgbClr val="C00000"/>
                </a:solidFill>
              </a:rPr>
              <a:t>结束空谈，回到现实问题，为何我们需要考虑这一变革？？</a:t>
            </a:r>
            <a:r>
              <a:rPr lang="en-US" altLang="zh-CN" sz="4000" b="1" dirty="0" smtClean="0">
                <a:solidFill>
                  <a:srgbClr val="C00000"/>
                </a:solidFill>
              </a:rPr>
              <a:t>!</a:t>
            </a:r>
            <a:endParaRPr lang="en-US" sz="4000" b="1" dirty="0" smtClean="0">
              <a:solidFill>
                <a:srgbClr val="C00000"/>
              </a:solidFill>
            </a:endParaRPr>
          </a:p>
          <a:p>
            <a:pPr>
              <a:buNone/>
            </a:pPr>
            <a:endParaRPr lang="en-US" sz="4800" dirty="0" smtClean="0"/>
          </a:p>
        </p:txBody>
      </p:sp>
      <p:sp>
        <p:nvSpPr>
          <p:cNvPr id="6" name="Title 5"/>
          <p:cNvSpPr>
            <a:spLocks noGrp="1"/>
          </p:cNvSpPr>
          <p:nvPr>
            <p:ph type="title"/>
          </p:nvPr>
        </p:nvSpPr>
        <p:spPr/>
        <p:txBody>
          <a:bodyPr/>
          <a:lstStyle/>
          <a:p>
            <a:r>
              <a:rPr lang="en-US" altLang="zh-CN" kern="1200" dirty="0" smtClean="0">
                <a:solidFill>
                  <a:srgbClr val="333333"/>
                </a:solidFill>
                <a:latin typeface="Arial" pitchFamily="34" charset="0"/>
                <a:ea typeface="宋体" pitchFamily="2" charset="-122"/>
                <a:cs typeface="Arial" pitchFamily="34" charset="0"/>
              </a:rPr>
              <a:t>Back to the real world of mobility…</a:t>
            </a:r>
            <a:endParaRPr lang="en-US" altLang="zh-CN" kern="1200" dirty="0">
              <a:solidFill>
                <a:srgbClr val="333333"/>
              </a:solidFill>
              <a:latin typeface="Arial" pitchFamily="34" charset="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752475" y="881887"/>
            <a:ext cx="8216900" cy="5449826"/>
          </a:xfrm>
          <a:prstGeom prst="rect">
            <a:avLst/>
          </a:prstGeom>
          <a:noFill/>
          <a:ln w="9525">
            <a:noFill/>
            <a:miter lim="800000"/>
            <a:headEnd/>
            <a:tailEnd/>
          </a:ln>
        </p:spPr>
        <p:txBody>
          <a:bodyPr lIns="90000" tIns="46800" rIns="90000" bIns="46800" anchor="ctr">
            <a:spAutoFit/>
          </a:bodyPr>
          <a:lstStyle/>
          <a:p>
            <a:pPr marL="457200" indent="-457200" algn="l">
              <a:buFont typeface="Arial" pitchFamily="34" charset="0"/>
              <a:buAutoNum type="arabicPeriod"/>
            </a:pPr>
            <a:r>
              <a:rPr lang="en-US" sz="2000" b="1" dirty="0">
                <a:solidFill>
                  <a:srgbClr val="4D4D4D"/>
                </a:solidFill>
                <a:latin typeface="Arial" pitchFamily="34" charset="0"/>
              </a:rPr>
              <a:t>System construction dilemma: “The more we get built, the more we need to build further” (…while with diminishing Contribution Margin Ratio)</a:t>
            </a:r>
          </a:p>
          <a:p>
            <a:pPr marL="457200" indent="-457200" algn="l"/>
            <a:r>
              <a:rPr lang="zh-CN" altLang="en-US" sz="2000" b="1" dirty="0">
                <a:solidFill>
                  <a:srgbClr val="800000"/>
                </a:solidFill>
                <a:latin typeface="Arial" pitchFamily="34" charset="0"/>
                <a:ea typeface="宋体" pitchFamily="2" charset="-122"/>
              </a:rPr>
              <a:t>      一味以建设解决需求，系统网络边际效益</a:t>
            </a:r>
            <a:r>
              <a:rPr lang="zh-CN" altLang="en-US" sz="2000" b="1" dirty="0" smtClean="0">
                <a:solidFill>
                  <a:srgbClr val="800000"/>
                </a:solidFill>
                <a:latin typeface="Arial" pitchFamily="34" charset="0"/>
                <a:ea typeface="宋体" pitchFamily="2" charset="-122"/>
              </a:rPr>
              <a:t>递减</a:t>
            </a:r>
            <a:endParaRPr lang="en-US" altLang="en-US" sz="2000" b="1" dirty="0">
              <a:solidFill>
                <a:srgbClr val="800000"/>
              </a:solidFill>
              <a:latin typeface="Arial" pitchFamily="34" charset="0"/>
            </a:endParaRPr>
          </a:p>
          <a:p>
            <a:pPr marL="457200" indent="-457200" algn="l">
              <a:buFont typeface="Arial" pitchFamily="34" charset="0"/>
              <a:buAutoNum type="arabicPeriod" startAt="2"/>
            </a:pPr>
            <a:r>
              <a:rPr lang="en-US" altLang="zh-CN" sz="2000" b="1" dirty="0">
                <a:solidFill>
                  <a:srgbClr val="4D4D4D"/>
                </a:solidFill>
                <a:latin typeface="Arial" pitchFamily="34" charset="0"/>
                <a:ea typeface="宋体" pitchFamily="2" charset="-122"/>
              </a:rPr>
              <a:t>System design: Pushed by offer vs. Pulled by needs</a:t>
            </a:r>
          </a:p>
          <a:p>
            <a:pPr marL="457200" indent="-457200" algn="l"/>
            <a:r>
              <a:rPr lang="zh-CN" altLang="en-US" sz="2000" b="1" dirty="0">
                <a:solidFill>
                  <a:srgbClr val="800000"/>
                </a:solidFill>
                <a:latin typeface="Arial" pitchFamily="34" charset="0"/>
                <a:ea typeface="宋体" pitchFamily="2" charset="-122"/>
              </a:rPr>
              <a:t>      模式单一，缺乏从城市定位和需求出发的设计</a:t>
            </a:r>
            <a:r>
              <a:rPr lang="en-US" altLang="en-US" sz="2000" b="1" dirty="0">
                <a:solidFill>
                  <a:srgbClr val="800000"/>
                </a:solidFill>
                <a:latin typeface="Arial" pitchFamily="34" charset="0"/>
              </a:rPr>
              <a:t> </a:t>
            </a:r>
          </a:p>
          <a:p>
            <a:pPr marL="457200" indent="-457200" algn="l">
              <a:buFont typeface="Arial" pitchFamily="34" charset="0"/>
              <a:buAutoNum type="arabicPeriod" startAt="3"/>
            </a:pPr>
            <a:r>
              <a:rPr lang="en-US" sz="2000" b="1" dirty="0">
                <a:solidFill>
                  <a:srgbClr val="4D4D4D"/>
                </a:solidFill>
                <a:latin typeface="Arial" pitchFamily="34" charset="0"/>
              </a:rPr>
              <a:t>System efficiency: Hardware vs. Software? </a:t>
            </a:r>
          </a:p>
          <a:p>
            <a:pPr marL="457200" indent="-457200" algn="l"/>
            <a:r>
              <a:rPr lang="en-US" altLang="zh-CN" sz="2000" b="1" dirty="0">
                <a:solidFill>
                  <a:srgbClr val="4D4D4D"/>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硬件有余，软件不</a:t>
            </a:r>
            <a:r>
              <a:rPr lang="zh-CN" altLang="en-US" sz="2000" b="1" dirty="0" smtClean="0">
                <a:solidFill>
                  <a:srgbClr val="800000"/>
                </a:solidFill>
                <a:latin typeface="Arial" pitchFamily="34" charset="0"/>
                <a:ea typeface="宋体" pitchFamily="2" charset="-122"/>
              </a:rPr>
              <a:t>足</a:t>
            </a:r>
            <a:endParaRPr lang="en-US" sz="2000" b="1" dirty="0">
              <a:solidFill>
                <a:srgbClr val="800000"/>
              </a:solidFill>
              <a:latin typeface="Arial" pitchFamily="34" charset="0"/>
            </a:endParaRPr>
          </a:p>
          <a:p>
            <a:pPr marL="457200" indent="-457200" algn="l">
              <a:buFont typeface="Arial" pitchFamily="34" charset="0"/>
              <a:buAutoNum type="arabicPeriod" startAt="4"/>
            </a:pPr>
            <a:r>
              <a:rPr lang="en-US" sz="2000" b="1" dirty="0">
                <a:solidFill>
                  <a:srgbClr val="4D4D4D"/>
                </a:solidFill>
                <a:latin typeface="Arial" pitchFamily="34" charset="0"/>
              </a:rPr>
              <a:t>System utility: Regulation vs. Service? </a:t>
            </a:r>
          </a:p>
          <a:p>
            <a:pPr marL="457200" indent="-457200" algn="l"/>
            <a:r>
              <a:rPr lang="en-US" altLang="zh-CN" sz="2000" b="1" dirty="0">
                <a:solidFill>
                  <a:srgbClr val="4D4D4D"/>
                </a:solidFill>
                <a:latin typeface="Arial" pitchFamily="34" charset="0"/>
                <a:ea typeface="宋体" pitchFamily="2" charset="-122"/>
              </a:rPr>
              <a:t>     </a:t>
            </a:r>
            <a:r>
              <a:rPr lang="en-US" altLang="zh-CN" sz="2000" b="1" dirty="0">
                <a:solidFill>
                  <a:srgbClr val="800000"/>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重监管而弱服务：将公众和组织融入到交通管理的事务中 </a:t>
            </a:r>
            <a:endParaRPr lang="en-US" altLang="en-US" sz="2000" b="1" dirty="0">
              <a:solidFill>
                <a:srgbClr val="800000"/>
              </a:solidFill>
              <a:latin typeface="Arial" pitchFamily="34" charset="0"/>
            </a:endParaRPr>
          </a:p>
          <a:p>
            <a:pPr marL="457200" indent="-457200" algn="l">
              <a:buFont typeface="Arial" pitchFamily="34" charset="0"/>
              <a:buAutoNum type="arabicPeriod" startAt="5"/>
            </a:pPr>
            <a:r>
              <a:rPr lang="en-US" sz="2000" b="1" dirty="0">
                <a:solidFill>
                  <a:srgbClr val="4D4D4D"/>
                </a:solidFill>
                <a:latin typeface="Arial" pitchFamily="34" charset="0"/>
              </a:rPr>
              <a:t>System boundary: Independence vs. interoperability? </a:t>
            </a:r>
          </a:p>
          <a:p>
            <a:pPr marL="457200" indent="-457200" algn="l"/>
            <a:r>
              <a:rPr lang="en-US" altLang="zh-CN" sz="2000" b="1" dirty="0">
                <a:solidFill>
                  <a:srgbClr val="4D4D4D"/>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坚守独立，轻视合作，难以形成规模效应和“范围”效应 </a:t>
            </a:r>
            <a:endParaRPr lang="en-US" altLang="en-US" sz="2000" b="1" dirty="0">
              <a:solidFill>
                <a:srgbClr val="800000"/>
              </a:solidFill>
              <a:latin typeface="Arial" pitchFamily="34" charset="0"/>
            </a:endParaRPr>
          </a:p>
          <a:p>
            <a:pPr marL="457200" indent="-457200" algn="l">
              <a:buFont typeface="Arial" pitchFamily="34" charset="0"/>
              <a:buAutoNum type="arabicPeriod" startAt="6"/>
            </a:pPr>
            <a:r>
              <a:rPr lang="en-US" sz="2000" b="1" dirty="0">
                <a:solidFill>
                  <a:srgbClr val="4D4D4D"/>
                </a:solidFill>
                <a:latin typeface="Arial" pitchFamily="34" charset="0"/>
              </a:rPr>
              <a:t>System evolution: “plug-in” and…… “push-down”</a:t>
            </a:r>
          </a:p>
          <a:p>
            <a:pPr marL="457200" indent="-457200" algn="l"/>
            <a:r>
              <a:rPr lang="en-US" altLang="zh-CN" sz="2000" b="1" dirty="0">
                <a:solidFill>
                  <a:srgbClr val="4D4D4D"/>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“倒退”与“推倒”的往复：系统进化重传承而乏有序创新</a:t>
            </a:r>
            <a:r>
              <a:rPr lang="en-US" altLang="en-US" sz="2000" b="1" dirty="0">
                <a:solidFill>
                  <a:srgbClr val="800000"/>
                </a:solidFill>
                <a:latin typeface="Arial" pitchFamily="34" charset="0"/>
              </a:rPr>
              <a:t> </a:t>
            </a:r>
          </a:p>
          <a:p>
            <a:pPr marL="457200" indent="-457200" algn="l"/>
            <a:r>
              <a:rPr lang="en-US" altLang="en-US" sz="2000" b="1" dirty="0" smtClean="0">
                <a:solidFill>
                  <a:srgbClr val="800000"/>
                </a:solidFill>
                <a:latin typeface="Arial" pitchFamily="34" charset="0"/>
              </a:rPr>
              <a:t>… …</a:t>
            </a:r>
            <a:endParaRPr lang="en-US" altLang="en-US" sz="2000" b="1" dirty="0">
              <a:solidFill>
                <a:srgbClr val="800000"/>
              </a:solidFill>
              <a:latin typeface="Arial" pitchFamily="34" charset="0"/>
            </a:endParaRPr>
          </a:p>
        </p:txBody>
      </p:sp>
      <p:sp>
        <p:nvSpPr>
          <p:cNvPr id="8" name="Rectangle 5"/>
          <p:cNvSpPr txBox="1">
            <a:spLocks noChangeArrowheads="1"/>
          </p:cNvSpPr>
          <p:nvPr/>
        </p:nvSpPr>
        <p:spPr bwMode="auto">
          <a:xfrm>
            <a:off x="966788" y="130175"/>
            <a:ext cx="7745412" cy="419100"/>
          </a:xfrm>
          <a:prstGeom prst="rect">
            <a:avLst/>
          </a:prstGeom>
          <a:noFill/>
          <a:ln w="9525">
            <a:noFill/>
            <a:miter lim="800000"/>
            <a:headEnd/>
            <a:tailEnd/>
          </a:ln>
        </p:spPr>
        <p:txBody>
          <a:bodyPr anchor="ctr"/>
          <a:lstStyle/>
          <a:p>
            <a:pPr algn="r" eaLnBrk="1" hangingPunct="1">
              <a:tabLst>
                <a:tab pos="190500" algn="l"/>
              </a:tabLst>
              <a:defRPr/>
            </a:pPr>
            <a:r>
              <a:rPr lang="en-GB" sz="2600" b="1" kern="0" dirty="0" smtClean="0">
                <a:solidFill>
                  <a:srgbClr val="333333"/>
                </a:solidFill>
                <a:latin typeface="+mj-lt"/>
                <a:ea typeface="+mj-ea"/>
                <a:cs typeface="+mj-cs"/>
              </a:rPr>
              <a:t>Rethinking the traditional practices…</a:t>
            </a:r>
            <a:endParaRPr lang="en-GB" sz="2600" b="1" kern="0" dirty="0">
              <a:solidFill>
                <a:srgbClr val="333333"/>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zh-CN" kern="1200" dirty="0" smtClean="0">
                <a:solidFill>
                  <a:srgbClr val="333333"/>
                </a:solidFill>
                <a:latin typeface="Arial" pitchFamily="34" charset="0"/>
                <a:ea typeface="宋体" pitchFamily="2" charset="-122"/>
                <a:cs typeface="Arial" pitchFamily="34" charset="0"/>
              </a:rPr>
              <a:t>Concrete way to transform the </a:t>
            </a:r>
            <a:r>
              <a:rPr lang="en-US" altLang="zh-CN" kern="1200" dirty="0" err="1" smtClean="0">
                <a:solidFill>
                  <a:srgbClr val="333333"/>
                </a:solidFill>
                <a:latin typeface="Arial" pitchFamily="34" charset="0"/>
                <a:ea typeface="宋体" pitchFamily="2" charset="-122"/>
                <a:cs typeface="Arial" pitchFamily="34" charset="0"/>
              </a:rPr>
              <a:t>competitivity</a:t>
            </a:r>
            <a:endParaRPr lang="en-US" altLang="zh-CN" kern="1200" dirty="0" smtClean="0">
              <a:solidFill>
                <a:srgbClr val="333333"/>
              </a:solidFill>
              <a:latin typeface="Arial" pitchFamily="34" charset="0"/>
              <a:ea typeface="宋体" pitchFamily="2" charset="-122"/>
              <a:cs typeface="Arial" pitchFamily="34" charset="0"/>
            </a:endParaRPr>
          </a:p>
        </p:txBody>
      </p:sp>
      <p:graphicFrame>
        <p:nvGraphicFramePr>
          <p:cNvPr id="23" name="Diagram 22"/>
          <p:cNvGraphicFramePr/>
          <p:nvPr/>
        </p:nvGraphicFramePr>
        <p:xfrm>
          <a:off x="1295400" y="1600200"/>
          <a:ext cx="6477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Curved Left Arrow 23"/>
          <p:cNvSpPr/>
          <p:nvPr/>
        </p:nvSpPr>
        <p:spPr>
          <a:xfrm>
            <a:off x="5725886" y="2405743"/>
            <a:ext cx="914400" cy="2286000"/>
          </a:xfrm>
          <a:prstGeom prst="curvedLef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tx1"/>
              </a:solidFill>
            </a:endParaRPr>
          </a:p>
        </p:txBody>
      </p:sp>
      <p:sp>
        <p:nvSpPr>
          <p:cNvPr id="25" name="Curved Left Arrow 24"/>
          <p:cNvSpPr/>
          <p:nvPr/>
        </p:nvSpPr>
        <p:spPr>
          <a:xfrm flipH="1">
            <a:off x="2278743" y="2728686"/>
            <a:ext cx="762000" cy="2209800"/>
          </a:xfrm>
          <a:prstGeom prst="curvedLeftArrow">
            <a:avLst>
              <a:gd name="adj1" fmla="val 25000"/>
              <a:gd name="adj2" fmla="val 59800"/>
              <a:gd name="adj3" fmla="val 25000"/>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tx1"/>
              </a:solidFill>
            </a:endParaRPr>
          </a:p>
        </p:txBody>
      </p:sp>
      <p:sp>
        <p:nvSpPr>
          <p:cNvPr id="26" name="Curved Left Arrow 25"/>
          <p:cNvSpPr/>
          <p:nvPr/>
        </p:nvSpPr>
        <p:spPr>
          <a:xfrm rot="8897914">
            <a:off x="3144252" y="3896972"/>
            <a:ext cx="590488" cy="1697004"/>
          </a:xfrm>
          <a:prstGeom prst="curvedLeftArrow">
            <a:avLst>
              <a:gd name="adj1" fmla="val 25000"/>
              <a:gd name="adj2" fmla="val 47200"/>
              <a:gd name="adj3" fmla="val 25000"/>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tx1"/>
              </a:solidFill>
            </a:endParaRPr>
          </a:p>
        </p:txBody>
      </p:sp>
      <p:sp>
        <p:nvSpPr>
          <p:cNvPr id="27" name="Curved Left Arrow 26"/>
          <p:cNvSpPr/>
          <p:nvPr/>
        </p:nvSpPr>
        <p:spPr>
          <a:xfrm rot="10644647" flipH="1">
            <a:off x="5144407" y="4069669"/>
            <a:ext cx="614363" cy="1149350"/>
          </a:xfrm>
          <a:prstGeom prst="curvedLeftArrow">
            <a:avLst>
              <a:gd name="adj1" fmla="val 25000"/>
              <a:gd name="adj2" fmla="val 47200"/>
              <a:gd name="adj3" fmla="val 25000"/>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tx1"/>
              </a:solidFill>
            </a:endParaRPr>
          </a:p>
        </p:txBody>
      </p:sp>
      <p:sp>
        <p:nvSpPr>
          <p:cNvPr id="28" name="Curved Left Arrow 27"/>
          <p:cNvSpPr/>
          <p:nvPr/>
        </p:nvSpPr>
        <p:spPr>
          <a:xfrm rot="5247059" flipH="1">
            <a:off x="4166393" y="1891507"/>
            <a:ext cx="614363" cy="1149350"/>
          </a:xfrm>
          <a:prstGeom prst="curvedLeftArrow">
            <a:avLst>
              <a:gd name="adj1" fmla="val 25000"/>
              <a:gd name="adj2" fmla="val 47200"/>
              <a:gd name="adj3" fmla="val 25000"/>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tx1"/>
              </a:solidFill>
            </a:endParaRPr>
          </a:p>
        </p:txBody>
      </p:sp>
      <p:sp>
        <p:nvSpPr>
          <p:cNvPr id="29" name="Curved Left Arrow 28"/>
          <p:cNvSpPr/>
          <p:nvPr/>
        </p:nvSpPr>
        <p:spPr>
          <a:xfrm rot="5247059" flipV="1">
            <a:off x="4304506" y="3117057"/>
            <a:ext cx="358775" cy="1027112"/>
          </a:xfrm>
          <a:prstGeom prst="curvedLeftArrow">
            <a:avLst>
              <a:gd name="adj1" fmla="val 25000"/>
              <a:gd name="adj2" fmla="val 47200"/>
              <a:gd name="adj3" fmla="val 25000"/>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noAutofit/>
          </a:bodyPr>
          <a:lstStyle/>
          <a:p>
            <a:pPr>
              <a:defRPr/>
            </a:pPr>
            <a:r>
              <a:rPr lang="en-US" altLang="zh-CN" kern="1200" dirty="0" smtClean="0">
                <a:solidFill>
                  <a:srgbClr val="333333"/>
                </a:solidFill>
                <a:latin typeface="Arial" pitchFamily="34" charset="0"/>
                <a:ea typeface="宋体" pitchFamily="2" charset="-122"/>
                <a:cs typeface="Arial" pitchFamily="34" charset="0"/>
              </a:rPr>
              <a:t>Microsoft &amp; “Service Economy”</a:t>
            </a:r>
            <a:endParaRPr lang="en-US" altLang="zh-CN" kern="1200" dirty="0">
              <a:solidFill>
                <a:srgbClr val="333333"/>
              </a:solidFill>
              <a:latin typeface="Arial" pitchFamily="34" charset="0"/>
              <a:ea typeface="宋体" pitchFamily="2" charset="-122"/>
              <a:cs typeface="Arial" pitchFamily="34" charset="0"/>
            </a:endParaRPr>
          </a:p>
        </p:txBody>
      </p:sp>
      <p:sp>
        <p:nvSpPr>
          <p:cNvPr id="53252" name="Rectangle 3"/>
          <p:cNvSpPr>
            <a:spLocks noGrp="1" noChangeArrowheads="1"/>
          </p:cNvSpPr>
          <p:nvPr>
            <p:ph type="body" idx="1"/>
          </p:nvPr>
        </p:nvSpPr>
        <p:spPr>
          <a:xfrm>
            <a:off x="706438" y="1362074"/>
            <a:ext cx="7824787" cy="3819525"/>
          </a:xfrm>
        </p:spPr>
        <p:txBody>
          <a:bodyPr>
            <a:normAutofit lnSpcReduction="10000"/>
          </a:bodyPr>
          <a:lstStyle/>
          <a:p>
            <a:pPr>
              <a:defRPr/>
            </a:pPr>
            <a:r>
              <a:rPr lang="en-US" dirty="0" smtClean="0"/>
              <a:t>On November 9, 2005 an internal memo from Bill Gates revealed Microsoft’s strategy to adapt to the emerging service economy.</a:t>
            </a:r>
          </a:p>
          <a:p>
            <a:pPr>
              <a:defRPr/>
            </a:pPr>
            <a:r>
              <a:rPr lang="en-US" dirty="0" smtClean="0"/>
              <a:t>The document admits that Microsoft has fallen behind many competitors, whose early adaptation to the service economy threatens more traditional product-oriented companies.</a:t>
            </a:r>
          </a:p>
          <a:p>
            <a:pPr lvl="1">
              <a:buFont typeface="Arial" pitchFamily="34" charset="0"/>
              <a:buChar char="•"/>
              <a:defRPr/>
            </a:pPr>
            <a:r>
              <a:rPr lang="en-US" sz="2400" dirty="0" smtClean="0">
                <a:solidFill>
                  <a:srgbClr val="003366"/>
                </a:solidFill>
                <a:ea typeface="+mn-ea"/>
              </a:rPr>
              <a:t>“This coming ’services wave’ will be very disruptive… we have competitors who will seize on these approaches and challenge us.”</a:t>
            </a:r>
          </a:p>
        </p:txBody>
      </p:sp>
      <p:pic>
        <p:nvPicPr>
          <p:cNvPr id="31748" name="Picture 4" descr="ms-microsoft-logo"/>
          <p:cNvPicPr>
            <a:picLocks noChangeAspect="1" noChangeArrowheads="1"/>
          </p:cNvPicPr>
          <p:nvPr/>
        </p:nvPicPr>
        <p:blipFill>
          <a:blip r:embed="rId3" cstate="print"/>
          <a:srcRect t="32677" b="31102"/>
          <a:stretch>
            <a:fillRect/>
          </a:stretch>
        </p:blipFill>
        <p:spPr bwMode="auto">
          <a:xfrm>
            <a:off x="6587672" y="6110514"/>
            <a:ext cx="2527300" cy="733425"/>
          </a:xfrm>
          <a:prstGeom prst="rect">
            <a:avLst/>
          </a:prstGeom>
          <a:noFill/>
          <a:ln w="9525">
            <a:solidFill>
              <a:srgbClr val="C0C0C0"/>
            </a:solid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Rectangle 7"/>
          <p:cNvSpPr>
            <a:spLocks noGrp="1" noChangeArrowheads="1"/>
          </p:cNvSpPr>
          <p:nvPr>
            <p:ph type="title"/>
          </p:nvPr>
        </p:nvSpPr>
        <p:spPr>
          <a:xfrm>
            <a:off x="188913" y="130175"/>
            <a:ext cx="8367712" cy="419100"/>
          </a:xfrm>
        </p:spPr>
        <p:txBody>
          <a:bodyPr>
            <a:noAutofit/>
          </a:bodyPr>
          <a:lstStyle/>
          <a:p>
            <a:pPr>
              <a:defRPr/>
            </a:pPr>
            <a:r>
              <a:rPr lang="en-US" altLang="zh-CN" kern="1200" dirty="0" smtClean="0">
                <a:solidFill>
                  <a:srgbClr val="333333"/>
                </a:solidFill>
                <a:latin typeface="Arial" pitchFamily="34" charset="0"/>
                <a:ea typeface="宋体" pitchFamily="2" charset="-122"/>
                <a:cs typeface="Arial" pitchFamily="34" charset="0"/>
              </a:rPr>
              <a:t>Traditional Transport in a Service Economy</a:t>
            </a:r>
            <a:endParaRPr lang="en-US" altLang="zh-CN" kern="1200" dirty="0">
              <a:solidFill>
                <a:srgbClr val="333333"/>
              </a:solidFill>
              <a:latin typeface="Arial" pitchFamily="34" charset="0"/>
              <a:ea typeface="宋体" pitchFamily="2" charset="-122"/>
              <a:cs typeface="Arial" pitchFamily="34" charset="0"/>
            </a:endParaRPr>
          </a:p>
        </p:txBody>
      </p:sp>
      <p:pic>
        <p:nvPicPr>
          <p:cNvPr id="33795" name="Picture 2" descr="M6_img01_800x600"/>
          <p:cNvPicPr>
            <a:picLocks noChangeAspect="1" noChangeArrowheads="1"/>
          </p:cNvPicPr>
          <p:nvPr/>
        </p:nvPicPr>
        <p:blipFill>
          <a:blip r:embed="rId3" cstate="print"/>
          <a:srcRect/>
          <a:stretch>
            <a:fillRect/>
          </a:stretch>
        </p:blipFill>
        <p:spPr bwMode="auto">
          <a:xfrm>
            <a:off x="3200400" y="4167188"/>
            <a:ext cx="3079750" cy="2309812"/>
          </a:xfrm>
          <a:prstGeom prst="rect">
            <a:avLst/>
          </a:prstGeom>
          <a:noFill/>
          <a:ln w="9525">
            <a:solidFill>
              <a:srgbClr val="969696"/>
            </a:solidFill>
            <a:miter lim="800000"/>
            <a:headEnd/>
            <a:tailEnd/>
          </a:ln>
        </p:spPr>
      </p:pic>
      <p:pic>
        <p:nvPicPr>
          <p:cNvPr id="33796" name="Picture 4" descr="bmw canada website"/>
          <p:cNvPicPr>
            <a:picLocks noChangeAspect="1" noChangeArrowheads="1"/>
          </p:cNvPicPr>
          <p:nvPr/>
        </p:nvPicPr>
        <p:blipFill>
          <a:blip r:embed="rId4" cstate="print"/>
          <a:srcRect/>
          <a:stretch>
            <a:fillRect/>
          </a:stretch>
        </p:blipFill>
        <p:spPr bwMode="auto">
          <a:xfrm>
            <a:off x="271463" y="1425575"/>
            <a:ext cx="3221037" cy="2416175"/>
          </a:xfrm>
          <a:prstGeom prst="rect">
            <a:avLst/>
          </a:prstGeom>
          <a:noFill/>
          <a:ln w="9525">
            <a:solidFill>
              <a:srgbClr val="969696"/>
            </a:solidFill>
            <a:miter lim="800000"/>
            <a:headEnd/>
            <a:tailEnd/>
          </a:ln>
        </p:spPr>
      </p:pic>
      <p:sp>
        <p:nvSpPr>
          <p:cNvPr id="30729" name="Text Box 8"/>
          <p:cNvSpPr txBox="1">
            <a:spLocks noChangeArrowheads="1"/>
          </p:cNvSpPr>
          <p:nvPr/>
        </p:nvSpPr>
        <p:spPr bwMode="auto">
          <a:xfrm>
            <a:off x="264886" y="1012371"/>
            <a:ext cx="1993900" cy="40011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spcBef>
                <a:spcPct val="50000"/>
              </a:spcBef>
              <a:defRPr/>
            </a:pPr>
            <a:r>
              <a:rPr lang="en-US" sz="2000" b="1" dirty="0">
                <a:solidFill>
                  <a:srgbClr val="0070C0"/>
                </a:solidFill>
              </a:rPr>
              <a:t>Information</a:t>
            </a:r>
          </a:p>
        </p:txBody>
      </p:sp>
      <p:sp>
        <p:nvSpPr>
          <p:cNvPr id="30730" name="Text Box 9"/>
          <p:cNvSpPr txBox="1">
            <a:spLocks noChangeArrowheads="1"/>
          </p:cNvSpPr>
          <p:nvPr/>
        </p:nvSpPr>
        <p:spPr bwMode="auto">
          <a:xfrm>
            <a:off x="1553028" y="4905815"/>
            <a:ext cx="1643063" cy="40011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spcBef>
                <a:spcPct val="50000"/>
              </a:spcBef>
              <a:defRPr/>
            </a:pPr>
            <a:r>
              <a:rPr lang="en-US" sz="2000" b="1" dirty="0">
                <a:solidFill>
                  <a:srgbClr val="0070C0"/>
                </a:solidFill>
              </a:rPr>
              <a:t>Physical</a:t>
            </a:r>
          </a:p>
        </p:txBody>
      </p:sp>
      <p:sp>
        <p:nvSpPr>
          <p:cNvPr id="33804" name="Rectangle 11"/>
          <p:cNvSpPr>
            <a:spLocks noChangeArrowheads="1"/>
          </p:cNvSpPr>
          <p:nvPr/>
        </p:nvSpPr>
        <p:spPr bwMode="auto">
          <a:xfrm>
            <a:off x="6324600" y="6400800"/>
            <a:ext cx="2592388" cy="144463"/>
          </a:xfrm>
          <a:prstGeom prst="rect">
            <a:avLst/>
          </a:prstGeom>
          <a:noFill/>
          <a:ln w="9525">
            <a:noFill/>
            <a:miter lim="800000"/>
            <a:headEnd/>
            <a:tailEnd/>
          </a:ln>
        </p:spPr>
        <p:txBody>
          <a:bodyPr wrap="none" anchor="ctr"/>
          <a:lstStyle/>
          <a:p>
            <a:r>
              <a:rPr lang="en-US" sz="800"/>
              <a:t>http://www.fast-autos.net</a:t>
            </a:r>
          </a:p>
        </p:txBody>
      </p:sp>
      <p:pic>
        <p:nvPicPr>
          <p:cNvPr id="33805" name="Picture 1"/>
          <p:cNvPicPr>
            <a:picLocks noChangeAspect="1" noChangeArrowheads="1"/>
          </p:cNvPicPr>
          <p:nvPr/>
        </p:nvPicPr>
        <p:blipFill>
          <a:blip r:embed="rId5" cstate="print"/>
          <a:srcRect l="9473" t="46494" r="9579" b="18082"/>
          <a:stretch>
            <a:fillRect/>
          </a:stretch>
        </p:blipFill>
        <p:spPr bwMode="auto">
          <a:xfrm>
            <a:off x="5638800" y="1393825"/>
            <a:ext cx="3282950" cy="2111375"/>
          </a:xfrm>
          <a:prstGeom prst="rect">
            <a:avLst/>
          </a:prstGeom>
          <a:noFill/>
          <a:ln w="9525">
            <a:noFill/>
            <a:miter lim="800000"/>
            <a:headEnd/>
            <a:tailEnd/>
          </a:ln>
        </p:spPr>
      </p:pic>
      <p:sp>
        <p:nvSpPr>
          <p:cNvPr id="30733" name="Text Box 10"/>
          <p:cNvSpPr txBox="1">
            <a:spLocks noChangeArrowheads="1"/>
          </p:cNvSpPr>
          <p:nvPr/>
        </p:nvSpPr>
        <p:spPr bwMode="auto">
          <a:xfrm>
            <a:off x="7061202" y="1015998"/>
            <a:ext cx="1850570" cy="40011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spcBef>
                <a:spcPct val="50000"/>
              </a:spcBef>
              <a:defRPr/>
            </a:pPr>
            <a:r>
              <a:rPr lang="en-US" sz="2000" b="1" dirty="0">
                <a:solidFill>
                  <a:srgbClr val="0070C0"/>
                </a:solidFill>
              </a:rPr>
              <a:t>Service</a:t>
            </a:r>
          </a:p>
        </p:txBody>
      </p:sp>
      <p:graphicFrame>
        <p:nvGraphicFramePr>
          <p:cNvPr id="15" name="Diagram 14"/>
          <p:cNvGraphicFramePr/>
          <p:nvPr/>
        </p:nvGraphicFramePr>
        <p:xfrm>
          <a:off x="1407885" y="1382485"/>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3" name="Diagram 12"/>
          <p:cNvGraphicFramePr/>
          <p:nvPr/>
        </p:nvGraphicFramePr>
        <p:xfrm>
          <a:off x="3657601" y="2496457"/>
          <a:ext cx="1727199" cy="136434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Autofit/>
          </a:bodyPr>
          <a:lstStyle/>
          <a:p>
            <a:pPr>
              <a:defRPr/>
            </a:pPr>
            <a:r>
              <a:rPr lang="en-US" altLang="zh-CN" kern="1200" dirty="0" smtClean="0">
                <a:solidFill>
                  <a:srgbClr val="333333"/>
                </a:solidFill>
                <a:latin typeface="Arial" pitchFamily="34" charset="0"/>
                <a:ea typeface="宋体" pitchFamily="2" charset="-122"/>
                <a:cs typeface="Arial" pitchFamily="34" charset="0"/>
              </a:rPr>
              <a:t>Contrast with a Production Economy</a:t>
            </a:r>
            <a:endParaRPr lang="en-US" altLang="zh-CN" kern="1200" dirty="0">
              <a:solidFill>
                <a:srgbClr val="333333"/>
              </a:solidFill>
              <a:latin typeface="Arial" pitchFamily="34" charset="0"/>
              <a:ea typeface="宋体" pitchFamily="2" charset="-122"/>
              <a:cs typeface="Arial" pitchFamily="34" charset="0"/>
            </a:endParaRPr>
          </a:p>
        </p:txBody>
      </p:sp>
      <p:sp>
        <p:nvSpPr>
          <p:cNvPr id="32771" name="Rectangle 3"/>
          <p:cNvSpPr>
            <a:spLocks noGrp="1" noChangeArrowheads="1"/>
          </p:cNvSpPr>
          <p:nvPr>
            <p:ph type="body" idx="1"/>
          </p:nvPr>
        </p:nvSpPr>
        <p:spPr>
          <a:xfrm>
            <a:off x="667657" y="1085850"/>
            <a:ext cx="8125506" cy="3240088"/>
          </a:xfrm>
        </p:spPr>
        <p:txBody>
          <a:bodyPr/>
          <a:lstStyle/>
          <a:p>
            <a:r>
              <a:rPr lang="en-US" dirty="0" smtClean="0"/>
              <a:t>The traditional mobility system was primarily focused on </a:t>
            </a:r>
            <a:r>
              <a:rPr lang="en-US" dirty="0" smtClean="0">
                <a:solidFill>
                  <a:srgbClr val="C00000"/>
                </a:solidFill>
              </a:rPr>
              <a:t>producing the best/largest transport capacity </a:t>
            </a:r>
            <a:r>
              <a:rPr lang="en-US" dirty="0" smtClean="0"/>
              <a:t>(in a safe way), and generating revenues on larger capacity. </a:t>
            </a:r>
          </a:p>
          <a:p>
            <a:r>
              <a:rPr lang="en-US" dirty="0" smtClean="0"/>
              <a:t>Technology is giving the advantage to those innovative organizations which </a:t>
            </a:r>
            <a:r>
              <a:rPr lang="en-US" dirty="0" smtClean="0">
                <a:solidFill>
                  <a:srgbClr val="C00000"/>
                </a:solidFill>
              </a:rPr>
              <a:t>wield expertise and technology into “hard systems” </a:t>
            </a:r>
            <a:r>
              <a:rPr lang="en-US" dirty="0" smtClean="0"/>
              <a:t>to bring </a:t>
            </a:r>
            <a:r>
              <a:rPr lang="en-US" dirty="0" smtClean="0">
                <a:solidFill>
                  <a:srgbClr val="C00000"/>
                </a:solidFill>
              </a:rPr>
              <a:t>about “individualized” and “everywhere” services</a:t>
            </a:r>
            <a:r>
              <a:rPr lang="en-US" dirty="0" smtClean="0"/>
              <a:t> effectively to gain supreme service quality and additional value for users… </a:t>
            </a:r>
          </a:p>
          <a:p>
            <a:pPr algn="r">
              <a:buNone/>
            </a:pPr>
            <a:r>
              <a:rPr lang="en-US" i="1" dirty="0" smtClean="0"/>
              <a:t>   </a:t>
            </a:r>
          </a:p>
          <a:p>
            <a:pPr algn="r">
              <a:buNone/>
            </a:pPr>
            <a:r>
              <a:rPr lang="en-US" i="1" dirty="0" smtClean="0"/>
              <a:t>  </a:t>
            </a:r>
            <a:r>
              <a:rPr lang="en-US" dirty="0" smtClean="0"/>
              <a:t>(the 3</a:t>
            </a:r>
            <a:r>
              <a:rPr lang="en-US" baseline="30000" dirty="0" smtClean="0"/>
              <a:t>rd</a:t>
            </a:r>
            <a:r>
              <a:rPr lang="en-US" dirty="0" smtClean="0"/>
              <a:t> mode as defined by Mr. </a:t>
            </a:r>
            <a:r>
              <a:rPr lang="en-US" dirty="0" err="1" smtClean="0"/>
              <a:t>Mayet</a:t>
            </a:r>
            <a:r>
              <a:rPr lang="en-US" dirty="0" smtClean="0"/>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mbre CCR"/>
          <p:cNvPicPr>
            <a:picLocks noChangeAspect="1" noChangeArrowheads="1"/>
          </p:cNvPicPr>
          <p:nvPr/>
        </p:nvPicPr>
        <p:blipFill>
          <a:blip r:embed="rId3" cstate="print"/>
          <a:srcRect l="27" t="-2907" r="2339"/>
          <a:stretch>
            <a:fillRect/>
          </a:stretch>
        </p:blipFill>
        <p:spPr bwMode="auto">
          <a:xfrm>
            <a:off x="1020763" y="1046169"/>
            <a:ext cx="5800725" cy="4141787"/>
          </a:xfrm>
          <a:prstGeom prst="rect">
            <a:avLst/>
          </a:prstGeom>
          <a:noFill/>
          <a:ln w="9525">
            <a:noFill/>
            <a:miter lim="800000"/>
            <a:headEnd/>
            <a:tailEnd/>
          </a:ln>
        </p:spPr>
      </p:pic>
      <p:sp>
        <p:nvSpPr>
          <p:cNvPr id="9219" name="AutoShape 16"/>
          <p:cNvSpPr>
            <a:spLocks noChangeArrowheads="1"/>
          </p:cNvSpPr>
          <p:nvPr/>
        </p:nvSpPr>
        <p:spPr bwMode="auto">
          <a:xfrm>
            <a:off x="438150" y="1060456"/>
            <a:ext cx="6148388" cy="4148138"/>
          </a:xfrm>
          <a:prstGeom prst="roundRect">
            <a:avLst>
              <a:gd name="adj" fmla="val 16667"/>
            </a:avLst>
          </a:prstGeom>
          <a:noFill/>
          <a:ln w="9525">
            <a:solidFill>
              <a:srgbClr val="007CBF"/>
            </a:solidFill>
            <a:round/>
            <a:headEnd/>
            <a:tailEnd/>
          </a:ln>
        </p:spPr>
        <p:txBody>
          <a:bodyPr lIns="90000" tIns="46800" rIns="90000" bIns="46800" anchor="ctr">
            <a:spAutoFit/>
          </a:bodyPr>
          <a:lstStyle/>
          <a:p>
            <a:endParaRPr lang="zh-CN" altLang="en-US">
              <a:ea typeface="宋体" pitchFamily="2" charset="-122"/>
            </a:endParaRPr>
          </a:p>
        </p:txBody>
      </p:sp>
      <p:pic>
        <p:nvPicPr>
          <p:cNvPr id="9220" name="Picture 32" descr="Aplat bleu ombré"/>
          <p:cNvPicPr>
            <a:picLocks noChangeAspect="1" noChangeArrowheads="1"/>
          </p:cNvPicPr>
          <p:nvPr/>
        </p:nvPicPr>
        <p:blipFill>
          <a:blip r:embed="rId4" cstate="print"/>
          <a:srcRect/>
          <a:stretch>
            <a:fillRect/>
          </a:stretch>
        </p:blipFill>
        <p:spPr bwMode="auto">
          <a:xfrm>
            <a:off x="968375" y="1233494"/>
            <a:ext cx="5607050" cy="4659312"/>
          </a:xfrm>
          <a:prstGeom prst="rect">
            <a:avLst/>
          </a:prstGeom>
          <a:noFill/>
          <a:ln w="9525">
            <a:noFill/>
            <a:miter lim="800000"/>
            <a:headEnd/>
            <a:tailEnd/>
          </a:ln>
        </p:spPr>
      </p:pic>
      <p:sp>
        <p:nvSpPr>
          <p:cNvPr id="9221" name="Rectangle 24"/>
          <p:cNvSpPr>
            <a:spLocks noChangeArrowheads="1"/>
          </p:cNvSpPr>
          <p:nvPr/>
        </p:nvSpPr>
        <p:spPr bwMode="auto">
          <a:xfrm>
            <a:off x="6911975" y="625475"/>
            <a:ext cx="2232025" cy="5619750"/>
          </a:xfrm>
          <a:prstGeom prst="rect">
            <a:avLst/>
          </a:prstGeom>
          <a:solidFill>
            <a:srgbClr val="D9CDB7"/>
          </a:solidFill>
          <a:ln w="9525">
            <a:noFill/>
            <a:miter lim="800000"/>
            <a:headEnd/>
            <a:tailEnd/>
          </a:ln>
        </p:spPr>
        <p:txBody>
          <a:bodyPr lIns="90000" tIns="46800" rIns="90000" bIns="46800" anchor="ctr">
            <a:spAutoFit/>
          </a:bodyPr>
          <a:lstStyle/>
          <a:p>
            <a:endParaRPr lang="zh-CN" altLang="en-US">
              <a:ea typeface="宋体" pitchFamily="2" charset="-122"/>
            </a:endParaRPr>
          </a:p>
        </p:txBody>
      </p:sp>
      <p:pic>
        <p:nvPicPr>
          <p:cNvPr id="9222" name="Picture 27" descr="Fond beige ombré"/>
          <p:cNvPicPr>
            <a:picLocks noChangeAspect="1" noChangeArrowheads="1"/>
          </p:cNvPicPr>
          <p:nvPr/>
        </p:nvPicPr>
        <p:blipFill>
          <a:blip r:embed="rId5" cstate="print"/>
          <a:srcRect/>
          <a:stretch>
            <a:fillRect/>
          </a:stretch>
        </p:blipFill>
        <p:spPr bwMode="auto">
          <a:xfrm>
            <a:off x="7142163" y="2182813"/>
            <a:ext cx="1925637" cy="1281112"/>
          </a:xfrm>
          <a:prstGeom prst="rect">
            <a:avLst/>
          </a:prstGeom>
          <a:noFill/>
          <a:ln w="9525">
            <a:noFill/>
            <a:miter lim="800000"/>
            <a:headEnd/>
            <a:tailEnd/>
          </a:ln>
        </p:spPr>
      </p:pic>
      <p:pic>
        <p:nvPicPr>
          <p:cNvPr id="9223" name="Picture 28" descr="Fond beige ombré"/>
          <p:cNvPicPr>
            <a:picLocks noChangeAspect="1" noChangeArrowheads="1"/>
          </p:cNvPicPr>
          <p:nvPr/>
        </p:nvPicPr>
        <p:blipFill>
          <a:blip r:embed="rId5" cstate="print"/>
          <a:srcRect/>
          <a:stretch>
            <a:fillRect/>
          </a:stretch>
        </p:blipFill>
        <p:spPr bwMode="auto">
          <a:xfrm>
            <a:off x="7148513" y="3522663"/>
            <a:ext cx="1925637" cy="1281112"/>
          </a:xfrm>
          <a:prstGeom prst="rect">
            <a:avLst/>
          </a:prstGeom>
          <a:noFill/>
          <a:ln w="9525">
            <a:noFill/>
            <a:miter lim="800000"/>
            <a:headEnd/>
            <a:tailEnd/>
          </a:ln>
        </p:spPr>
      </p:pic>
      <p:pic>
        <p:nvPicPr>
          <p:cNvPr id="9224" name="Picture 29" descr="Fond beige ombré"/>
          <p:cNvPicPr>
            <a:picLocks noChangeAspect="1" noChangeArrowheads="1"/>
          </p:cNvPicPr>
          <p:nvPr/>
        </p:nvPicPr>
        <p:blipFill>
          <a:blip r:embed="rId5" cstate="print"/>
          <a:srcRect/>
          <a:stretch>
            <a:fillRect/>
          </a:stretch>
        </p:blipFill>
        <p:spPr bwMode="auto">
          <a:xfrm>
            <a:off x="7192963" y="4900613"/>
            <a:ext cx="1925637" cy="1281112"/>
          </a:xfrm>
          <a:prstGeom prst="rect">
            <a:avLst/>
          </a:prstGeom>
          <a:noFill/>
          <a:ln w="9525">
            <a:noFill/>
            <a:miter lim="800000"/>
            <a:headEnd/>
            <a:tailEnd/>
          </a:ln>
        </p:spPr>
      </p:pic>
      <p:sp>
        <p:nvSpPr>
          <p:cNvPr id="9225" name="Rectangle 2"/>
          <p:cNvSpPr>
            <a:spLocks noChangeArrowheads="1"/>
          </p:cNvSpPr>
          <p:nvPr/>
        </p:nvSpPr>
        <p:spPr bwMode="auto">
          <a:xfrm>
            <a:off x="2054225" y="73025"/>
            <a:ext cx="6407150" cy="488950"/>
          </a:xfrm>
          <a:prstGeom prst="rect">
            <a:avLst/>
          </a:prstGeom>
          <a:noFill/>
          <a:ln w="9525">
            <a:noFill/>
            <a:miter lim="800000"/>
            <a:headEnd/>
            <a:tailEnd/>
          </a:ln>
        </p:spPr>
        <p:txBody>
          <a:bodyPr lIns="90000" tIns="46800" rIns="90000" bIns="46800">
            <a:spAutoFit/>
          </a:bodyPr>
          <a:lstStyle/>
          <a:p>
            <a:pPr algn="r">
              <a:tabLst>
                <a:tab pos="190500" algn="l"/>
              </a:tabLst>
            </a:pPr>
            <a:r>
              <a:rPr lang="en-GB" sz="2600" b="1">
                <a:solidFill>
                  <a:srgbClr val="4D4D4D"/>
                </a:solidFill>
                <a:latin typeface="Arial" pitchFamily="34" charset="0"/>
              </a:rPr>
              <a:t>Thales in ground transportation</a:t>
            </a:r>
          </a:p>
        </p:txBody>
      </p:sp>
      <p:pic>
        <p:nvPicPr>
          <p:cNvPr id="9226" name="Picture 12" descr="Image escota1"/>
          <p:cNvPicPr>
            <a:picLocks noChangeAspect="1" noChangeArrowheads="1"/>
          </p:cNvPicPr>
          <p:nvPr/>
        </p:nvPicPr>
        <p:blipFill>
          <a:blip r:embed="rId6" cstate="print"/>
          <a:srcRect b="79"/>
          <a:stretch>
            <a:fillRect/>
          </a:stretch>
        </p:blipFill>
        <p:spPr bwMode="auto">
          <a:xfrm>
            <a:off x="7218363" y="3549650"/>
            <a:ext cx="1655762" cy="1050925"/>
          </a:xfrm>
          <a:prstGeom prst="rect">
            <a:avLst/>
          </a:prstGeom>
          <a:noFill/>
          <a:ln w="25400">
            <a:noFill/>
            <a:miter lim="800000"/>
            <a:headEnd/>
            <a:tailEnd/>
          </a:ln>
        </p:spPr>
      </p:pic>
      <p:pic>
        <p:nvPicPr>
          <p:cNvPr id="9227" name="Object 6"/>
          <p:cNvPicPr>
            <a:picLocks noChangeArrowheads="1"/>
          </p:cNvPicPr>
          <p:nvPr/>
        </p:nvPicPr>
        <p:blipFill>
          <a:blip r:embed="rId7" cstate="print"/>
          <a:srcRect/>
          <a:stretch>
            <a:fillRect/>
          </a:stretch>
        </p:blipFill>
        <p:spPr bwMode="auto">
          <a:xfrm>
            <a:off x="7215188" y="2243138"/>
            <a:ext cx="1655762" cy="1042987"/>
          </a:xfrm>
          <a:prstGeom prst="rect">
            <a:avLst/>
          </a:prstGeom>
          <a:noFill/>
          <a:ln w="9525">
            <a:noFill/>
            <a:miter lim="800000"/>
            <a:headEnd/>
            <a:tailEnd/>
          </a:ln>
        </p:spPr>
      </p:pic>
      <p:sp>
        <p:nvSpPr>
          <p:cNvPr id="9228" name="Line 14"/>
          <p:cNvSpPr>
            <a:spLocks noChangeShapeType="1"/>
          </p:cNvSpPr>
          <p:nvPr/>
        </p:nvSpPr>
        <p:spPr bwMode="auto">
          <a:xfrm>
            <a:off x="0" y="6256338"/>
            <a:ext cx="9144000" cy="0"/>
          </a:xfrm>
          <a:prstGeom prst="line">
            <a:avLst/>
          </a:prstGeom>
          <a:noFill/>
          <a:ln w="9525">
            <a:solidFill>
              <a:srgbClr val="808080"/>
            </a:solidFill>
            <a:round/>
            <a:headEnd/>
            <a:tailEnd/>
          </a:ln>
        </p:spPr>
        <p:txBody>
          <a:bodyPr lIns="90000" tIns="46800" rIns="90000" bIns="46800">
            <a:spAutoFit/>
          </a:bodyPr>
          <a:lstStyle/>
          <a:p>
            <a:endParaRPr lang="en-US"/>
          </a:p>
        </p:txBody>
      </p:sp>
      <p:sp>
        <p:nvSpPr>
          <p:cNvPr id="9229" name="Text Box 17"/>
          <p:cNvSpPr txBox="1">
            <a:spLocks noChangeArrowheads="1"/>
          </p:cNvSpPr>
          <p:nvPr/>
        </p:nvSpPr>
        <p:spPr bwMode="auto">
          <a:xfrm>
            <a:off x="1204913" y="2547944"/>
            <a:ext cx="5426075" cy="420687"/>
          </a:xfrm>
          <a:prstGeom prst="rect">
            <a:avLst/>
          </a:prstGeom>
          <a:noFill/>
          <a:ln w="9525">
            <a:noFill/>
            <a:miter lim="800000"/>
            <a:headEnd/>
            <a:tailEnd/>
          </a:ln>
        </p:spPr>
        <p:txBody>
          <a:bodyPr lIns="90000" tIns="46800" rIns="90000" bIns="46800">
            <a:spAutoFit/>
          </a:bodyPr>
          <a:lstStyle/>
          <a:p>
            <a:pPr algn="l">
              <a:lnSpc>
                <a:spcPct val="90000"/>
              </a:lnSpc>
              <a:spcBef>
                <a:spcPct val="50000"/>
              </a:spcBef>
              <a:buFont typeface="Wingdings" pitchFamily="2" charset="2"/>
              <a:buNone/>
              <a:tabLst>
                <a:tab pos="190500" algn="l"/>
              </a:tabLst>
            </a:pPr>
            <a:endParaRPr lang="en-GB" sz="2400" b="1">
              <a:solidFill>
                <a:schemeClr val="bg1"/>
              </a:solidFill>
              <a:latin typeface="Arial" pitchFamily="34" charset="0"/>
            </a:endParaRPr>
          </a:p>
        </p:txBody>
      </p:sp>
      <p:pic>
        <p:nvPicPr>
          <p:cNvPr id="9230" name="Picture 18" descr="Flèche bleue"/>
          <p:cNvPicPr>
            <a:picLocks noChangeAspect="1" noChangeArrowheads="1"/>
          </p:cNvPicPr>
          <p:nvPr/>
        </p:nvPicPr>
        <p:blipFill>
          <a:blip r:embed="rId8" cstate="print"/>
          <a:srcRect/>
          <a:stretch>
            <a:fillRect/>
          </a:stretch>
        </p:blipFill>
        <p:spPr bwMode="auto">
          <a:xfrm>
            <a:off x="495300" y="1539881"/>
            <a:ext cx="469900" cy="469900"/>
          </a:xfrm>
          <a:prstGeom prst="rect">
            <a:avLst/>
          </a:prstGeom>
          <a:noFill/>
          <a:ln w="9525">
            <a:noFill/>
            <a:miter lim="800000"/>
            <a:headEnd/>
            <a:tailEnd/>
          </a:ln>
        </p:spPr>
      </p:pic>
      <p:pic>
        <p:nvPicPr>
          <p:cNvPr id="9231" name="Picture 19" descr="bus_de_%20quimper_pierre_guevar"/>
          <p:cNvPicPr>
            <a:picLocks noChangeAspect="1" noChangeArrowheads="1"/>
          </p:cNvPicPr>
          <p:nvPr/>
        </p:nvPicPr>
        <p:blipFill>
          <a:blip r:embed="rId9" cstate="print"/>
          <a:srcRect r="20" b="-40"/>
          <a:stretch>
            <a:fillRect/>
          </a:stretch>
        </p:blipFill>
        <p:spPr bwMode="auto">
          <a:xfrm>
            <a:off x="7224713" y="4911725"/>
            <a:ext cx="1689100" cy="1089025"/>
          </a:xfrm>
          <a:prstGeom prst="rect">
            <a:avLst/>
          </a:prstGeom>
          <a:noFill/>
          <a:ln w="9525">
            <a:noFill/>
            <a:miter lim="800000"/>
            <a:headEnd/>
            <a:tailEnd/>
          </a:ln>
        </p:spPr>
      </p:pic>
      <p:pic>
        <p:nvPicPr>
          <p:cNvPr id="9232" name="Picture 20" descr="Flèche bleue"/>
          <p:cNvPicPr>
            <a:picLocks noChangeAspect="1" noChangeArrowheads="1"/>
          </p:cNvPicPr>
          <p:nvPr/>
        </p:nvPicPr>
        <p:blipFill>
          <a:blip r:embed="rId8" cstate="print"/>
          <a:srcRect/>
          <a:stretch>
            <a:fillRect/>
          </a:stretch>
        </p:blipFill>
        <p:spPr bwMode="auto">
          <a:xfrm>
            <a:off x="485775" y="2446344"/>
            <a:ext cx="469900" cy="469900"/>
          </a:xfrm>
          <a:prstGeom prst="rect">
            <a:avLst/>
          </a:prstGeom>
          <a:noFill/>
          <a:ln w="9525">
            <a:noFill/>
            <a:miter lim="800000"/>
            <a:headEnd/>
            <a:tailEnd/>
          </a:ln>
        </p:spPr>
      </p:pic>
      <p:pic>
        <p:nvPicPr>
          <p:cNvPr id="9233" name="Picture 21" descr="Flèche bleue"/>
          <p:cNvPicPr>
            <a:picLocks noChangeAspect="1" noChangeArrowheads="1"/>
          </p:cNvPicPr>
          <p:nvPr/>
        </p:nvPicPr>
        <p:blipFill>
          <a:blip r:embed="rId8" cstate="print"/>
          <a:srcRect/>
          <a:stretch>
            <a:fillRect/>
          </a:stretch>
        </p:blipFill>
        <p:spPr bwMode="auto">
          <a:xfrm>
            <a:off x="476250" y="3375031"/>
            <a:ext cx="469900" cy="469900"/>
          </a:xfrm>
          <a:prstGeom prst="rect">
            <a:avLst/>
          </a:prstGeom>
          <a:noFill/>
          <a:ln w="9525">
            <a:noFill/>
            <a:miter lim="800000"/>
            <a:headEnd/>
            <a:tailEnd/>
          </a:ln>
        </p:spPr>
      </p:pic>
      <p:pic>
        <p:nvPicPr>
          <p:cNvPr id="9234" name="Picture 26" descr="Fond beige ombré"/>
          <p:cNvPicPr>
            <a:picLocks noChangeAspect="1" noChangeArrowheads="1"/>
          </p:cNvPicPr>
          <p:nvPr/>
        </p:nvPicPr>
        <p:blipFill>
          <a:blip r:embed="rId5" cstate="print"/>
          <a:srcRect/>
          <a:stretch>
            <a:fillRect/>
          </a:stretch>
        </p:blipFill>
        <p:spPr bwMode="auto">
          <a:xfrm>
            <a:off x="7145338" y="862013"/>
            <a:ext cx="1925637" cy="1281112"/>
          </a:xfrm>
          <a:prstGeom prst="rect">
            <a:avLst/>
          </a:prstGeom>
          <a:noFill/>
          <a:ln w="9525">
            <a:noFill/>
            <a:miter lim="800000"/>
            <a:headEnd/>
            <a:tailEnd/>
          </a:ln>
        </p:spPr>
      </p:pic>
      <p:pic>
        <p:nvPicPr>
          <p:cNvPr id="9235" name="Picture 5" descr="D:\Documents and Settings\yboutin\Desktop\photos PPT\AVE main lines small.jpg"/>
          <p:cNvPicPr>
            <a:picLocks noChangeAspect="1" noChangeArrowheads="1"/>
          </p:cNvPicPr>
          <p:nvPr/>
        </p:nvPicPr>
        <p:blipFill>
          <a:blip r:embed="rId10" cstate="print"/>
          <a:srcRect r="201" b="-397"/>
          <a:stretch>
            <a:fillRect/>
          </a:stretch>
        </p:blipFill>
        <p:spPr bwMode="auto">
          <a:xfrm>
            <a:off x="7218363" y="920750"/>
            <a:ext cx="1655762" cy="1041400"/>
          </a:xfrm>
          <a:prstGeom prst="rect">
            <a:avLst/>
          </a:prstGeom>
          <a:noFill/>
          <a:ln w="9525">
            <a:noFill/>
            <a:miter lim="800000"/>
            <a:headEnd/>
            <a:tailEnd/>
          </a:ln>
        </p:spPr>
      </p:pic>
      <p:sp>
        <p:nvSpPr>
          <p:cNvPr id="9236" name="Text Box 33"/>
          <p:cNvSpPr txBox="1">
            <a:spLocks noChangeArrowheads="1"/>
          </p:cNvSpPr>
          <p:nvPr/>
        </p:nvSpPr>
        <p:spPr bwMode="auto">
          <a:xfrm>
            <a:off x="1163638" y="1467311"/>
            <a:ext cx="5337175" cy="4895850"/>
          </a:xfrm>
          <a:prstGeom prst="rect">
            <a:avLst/>
          </a:prstGeom>
          <a:noFill/>
          <a:ln w="9525">
            <a:noFill/>
            <a:miter lim="800000"/>
            <a:headEnd/>
            <a:tailEnd/>
          </a:ln>
        </p:spPr>
        <p:txBody>
          <a:bodyPr lIns="90000" tIns="46800" rIns="90000" bIns="46800">
            <a:spAutoFit/>
          </a:bodyPr>
          <a:lstStyle/>
          <a:p>
            <a:pPr algn="l">
              <a:spcBef>
                <a:spcPct val="50000"/>
              </a:spcBef>
            </a:pPr>
            <a:r>
              <a:rPr lang="en-GB" sz="2400" dirty="0">
                <a:solidFill>
                  <a:srgbClr val="D9CDB7"/>
                </a:solidFill>
                <a:latin typeface="Arial" pitchFamily="34" charset="0"/>
              </a:rPr>
              <a:t>More than</a:t>
            </a:r>
            <a:r>
              <a:rPr lang="en-GB" sz="2400" dirty="0">
                <a:solidFill>
                  <a:srgbClr val="4D4D4D"/>
                </a:solidFill>
                <a:latin typeface="Arial" pitchFamily="34" charset="0"/>
              </a:rPr>
              <a:t> </a:t>
            </a:r>
            <a:r>
              <a:rPr lang="en-GB" sz="2400" b="1" dirty="0">
                <a:solidFill>
                  <a:schemeClr val="bg1"/>
                </a:solidFill>
                <a:latin typeface="Arial" pitchFamily="34" charset="0"/>
              </a:rPr>
              <a:t>100 transport customers</a:t>
            </a:r>
            <a:r>
              <a:rPr lang="en-GB" sz="2400" dirty="0">
                <a:solidFill>
                  <a:srgbClr val="4D4D4D"/>
                </a:solidFill>
                <a:latin typeface="Arial" pitchFamily="34" charset="0"/>
              </a:rPr>
              <a:t> </a:t>
            </a:r>
            <a:r>
              <a:rPr lang="en-GB" sz="2400" dirty="0">
                <a:solidFill>
                  <a:srgbClr val="D9CDB7"/>
                </a:solidFill>
                <a:latin typeface="Arial" pitchFamily="34" charset="0"/>
              </a:rPr>
              <a:t>worldwide</a:t>
            </a:r>
          </a:p>
          <a:p>
            <a:pPr algn="l">
              <a:spcBef>
                <a:spcPct val="50000"/>
              </a:spcBef>
            </a:pPr>
            <a:r>
              <a:rPr lang="en-GB" sz="2400" dirty="0">
                <a:solidFill>
                  <a:srgbClr val="D9CDB7"/>
                </a:solidFill>
                <a:latin typeface="Arial" pitchFamily="34" charset="0"/>
              </a:rPr>
              <a:t>Over</a:t>
            </a:r>
            <a:r>
              <a:rPr lang="en-GB" sz="2400" dirty="0">
                <a:solidFill>
                  <a:srgbClr val="C0C0C0"/>
                </a:solidFill>
                <a:latin typeface="Arial" pitchFamily="34" charset="0"/>
              </a:rPr>
              <a:t> </a:t>
            </a:r>
            <a:r>
              <a:rPr lang="en-GB" sz="2400" b="1" dirty="0">
                <a:solidFill>
                  <a:schemeClr val="bg1"/>
                </a:solidFill>
                <a:latin typeface="Arial" pitchFamily="34" charset="0"/>
              </a:rPr>
              <a:t>6,000 people</a:t>
            </a:r>
            <a:r>
              <a:rPr lang="en-GB" sz="2400" dirty="0">
                <a:solidFill>
                  <a:srgbClr val="C0C0C0"/>
                </a:solidFill>
                <a:latin typeface="Arial" pitchFamily="34" charset="0"/>
              </a:rPr>
              <a:t> </a:t>
            </a:r>
            <a:r>
              <a:rPr lang="en-GB" sz="2400" dirty="0">
                <a:solidFill>
                  <a:srgbClr val="D9CDB7"/>
                </a:solidFill>
                <a:latin typeface="Arial" pitchFamily="34" charset="0"/>
              </a:rPr>
              <a:t>specialized in </a:t>
            </a:r>
            <a:r>
              <a:rPr lang="en-GB" sz="2400" b="1" dirty="0">
                <a:solidFill>
                  <a:srgbClr val="D9CDB7"/>
                </a:solidFill>
                <a:latin typeface="Arial" pitchFamily="34" charset="0"/>
              </a:rPr>
              <a:t>transportation</a:t>
            </a:r>
            <a:r>
              <a:rPr lang="en-GB" sz="2400" dirty="0">
                <a:solidFill>
                  <a:srgbClr val="D9CDB7"/>
                </a:solidFill>
                <a:latin typeface="Arial" pitchFamily="34" charset="0"/>
              </a:rPr>
              <a:t> activities</a:t>
            </a:r>
          </a:p>
          <a:p>
            <a:pPr algn="l">
              <a:spcBef>
                <a:spcPct val="50000"/>
              </a:spcBef>
            </a:pPr>
            <a:r>
              <a:rPr lang="en-GB" sz="2400" dirty="0">
                <a:solidFill>
                  <a:srgbClr val="D9CDB7"/>
                </a:solidFill>
                <a:latin typeface="Arial" pitchFamily="34" charset="0"/>
              </a:rPr>
              <a:t>Providing mission-critical information systems to</a:t>
            </a:r>
            <a:r>
              <a:rPr lang="en-GB" sz="2400" dirty="0">
                <a:solidFill>
                  <a:srgbClr val="C0C0C0"/>
                </a:solidFill>
                <a:latin typeface="Arial" pitchFamily="34" charset="0"/>
              </a:rPr>
              <a:t> </a:t>
            </a:r>
            <a:r>
              <a:rPr lang="en-GB" sz="2400" b="1" dirty="0">
                <a:solidFill>
                  <a:schemeClr val="bg1"/>
                </a:solidFill>
                <a:latin typeface="Arial" pitchFamily="34" charset="0"/>
              </a:rPr>
              <a:t>mainline rail</a:t>
            </a:r>
            <a:r>
              <a:rPr lang="en-GB" sz="2400" dirty="0">
                <a:solidFill>
                  <a:srgbClr val="C0C0C0"/>
                </a:solidFill>
                <a:latin typeface="Arial" pitchFamily="34" charset="0"/>
              </a:rPr>
              <a:t>, </a:t>
            </a:r>
            <a:r>
              <a:rPr lang="en-GB" sz="2400" b="1" dirty="0">
                <a:solidFill>
                  <a:schemeClr val="bg1"/>
                </a:solidFill>
                <a:latin typeface="Arial" pitchFamily="34" charset="0"/>
              </a:rPr>
              <a:t>urban transport</a:t>
            </a:r>
            <a:r>
              <a:rPr lang="en-GB" sz="2400" dirty="0">
                <a:solidFill>
                  <a:srgbClr val="C0C0C0"/>
                </a:solidFill>
                <a:latin typeface="Arial" pitchFamily="34" charset="0"/>
              </a:rPr>
              <a:t> </a:t>
            </a:r>
            <a:r>
              <a:rPr lang="en-GB" sz="2400" dirty="0">
                <a:solidFill>
                  <a:srgbClr val="D9CDB7"/>
                </a:solidFill>
                <a:latin typeface="Arial" pitchFamily="34" charset="0"/>
              </a:rPr>
              <a:t>and</a:t>
            </a:r>
            <a:r>
              <a:rPr lang="en-GB" sz="2400" dirty="0">
                <a:solidFill>
                  <a:srgbClr val="C0C0C0"/>
                </a:solidFill>
                <a:latin typeface="Arial" pitchFamily="34" charset="0"/>
              </a:rPr>
              <a:t> </a:t>
            </a:r>
            <a:r>
              <a:rPr lang="en-GB" sz="2400" b="1" dirty="0">
                <a:solidFill>
                  <a:schemeClr val="bg1"/>
                </a:solidFill>
                <a:latin typeface="Arial" pitchFamily="34" charset="0"/>
              </a:rPr>
              <a:t>road operators</a:t>
            </a:r>
          </a:p>
          <a:p>
            <a:pPr algn="l">
              <a:spcBef>
                <a:spcPct val="50000"/>
              </a:spcBef>
            </a:pPr>
            <a:r>
              <a:rPr lang="en-GB" sz="2400" b="1" dirty="0">
                <a:solidFill>
                  <a:schemeClr val="bg1"/>
                </a:solidFill>
                <a:latin typeface="Arial" pitchFamily="34" charset="0"/>
              </a:rPr>
              <a:t>Pioneer of “Open and standard platform” </a:t>
            </a:r>
            <a:r>
              <a:rPr lang="en-GB" sz="2400" dirty="0">
                <a:solidFill>
                  <a:srgbClr val="D9CDB7"/>
                </a:solidFill>
                <a:latin typeface="Arial" pitchFamily="34" charset="0"/>
              </a:rPr>
              <a:t>for multimodal mobility management</a:t>
            </a:r>
          </a:p>
          <a:p>
            <a:pPr algn="l">
              <a:spcBef>
                <a:spcPct val="50000"/>
              </a:spcBef>
            </a:pPr>
            <a:endParaRPr lang="en-GB" sz="2400" dirty="0">
              <a:solidFill>
                <a:srgbClr val="D9CDB7"/>
              </a:solidFill>
              <a:latin typeface="Arial" pitchFamily="34" charset="0"/>
            </a:endParaRPr>
          </a:p>
        </p:txBody>
      </p:sp>
      <p:pic>
        <p:nvPicPr>
          <p:cNvPr id="9237" name="Picture 21" descr="Flèche bleue"/>
          <p:cNvPicPr>
            <a:picLocks noChangeAspect="1" noChangeArrowheads="1"/>
          </p:cNvPicPr>
          <p:nvPr/>
        </p:nvPicPr>
        <p:blipFill>
          <a:blip r:embed="rId8" cstate="print"/>
          <a:srcRect/>
          <a:stretch>
            <a:fillRect/>
          </a:stretch>
        </p:blipFill>
        <p:spPr bwMode="auto">
          <a:xfrm>
            <a:off x="473075" y="4657731"/>
            <a:ext cx="469900" cy="4699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747713" y="1512888"/>
            <a:ext cx="6276975" cy="3948112"/>
          </a:xfrm>
          <a:prstGeom prst="rect">
            <a:avLst/>
          </a:prstGeom>
          <a:noFill/>
          <a:ln w="9525">
            <a:noFill/>
            <a:miter lim="800000"/>
            <a:headEnd/>
            <a:tailEnd/>
          </a:ln>
        </p:spPr>
        <p:txBody>
          <a:bodyPr>
            <a:spAutoFit/>
          </a:bodyPr>
          <a:lstStyle/>
          <a:p>
            <a:pPr algn="l">
              <a:spcBef>
                <a:spcPct val="50000"/>
              </a:spcBef>
            </a:pPr>
            <a:r>
              <a:rPr lang="en-US" sz="2800" i="1">
                <a:latin typeface="Calibri" pitchFamily="34" charset="0"/>
              </a:rPr>
              <a:t>“Be the change you want to see in the world.” </a:t>
            </a:r>
            <a:r>
              <a:rPr lang="en-US" sz="2800"/>
              <a:t/>
            </a:r>
            <a:br>
              <a:rPr lang="en-US" sz="2800"/>
            </a:br>
            <a:r>
              <a:rPr lang="en-US" sz="2800"/>
              <a:t>                         </a:t>
            </a:r>
            <a:r>
              <a:rPr lang="en-US" sz="2800" b="1">
                <a:latin typeface="Calibri" pitchFamily="34" charset="0"/>
              </a:rPr>
              <a:t>Mohandas Gandhi</a:t>
            </a:r>
          </a:p>
          <a:p>
            <a:pPr algn="l">
              <a:spcBef>
                <a:spcPct val="50000"/>
              </a:spcBef>
            </a:pPr>
            <a:endParaRPr lang="en-US" altLang="zh-CN" sz="2800">
              <a:ea typeface="宋体" pitchFamily="2" charset="-122"/>
            </a:endParaRPr>
          </a:p>
          <a:p>
            <a:pPr algn="l">
              <a:lnSpc>
                <a:spcPct val="115000"/>
              </a:lnSpc>
              <a:spcBef>
                <a:spcPct val="0"/>
              </a:spcBef>
              <a:spcAft>
                <a:spcPts val="1000"/>
              </a:spcAft>
            </a:pPr>
            <a:r>
              <a:rPr lang="zh-CN" sz="2800">
                <a:solidFill>
                  <a:srgbClr val="800000"/>
                </a:solidFill>
                <a:latin typeface="Calibri" pitchFamily="34" charset="0"/>
                <a:ea typeface="宋体" pitchFamily="2" charset="-122"/>
                <a:cs typeface="Times New Roman" pitchFamily="18" charset="0"/>
              </a:rPr>
              <a:t>“</a:t>
            </a:r>
            <a:r>
              <a:rPr lang="zh-CN" altLang="en-US" sz="2800">
                <a:solidFill>
                  <a:srgbClr val="800000"/>
                </a:solidFill>
                <a:ea typeface="宋体" pitchFamily="2" charset="-122"/>
              </a:rPr>
              <a:t>欲变世界，先变其身。</a:t>
            </a:r>
            <a:r>
              <a:rPr lang="zh-CN" sz="2800">
                <a:solidFill>
                  <a:srgbClr val="800000"/>
                </a:solidFill>
                <a:latin typeface="Calibri" pitchFamily="34" charset="0"/>
                <a:ea typeface="宋体" pitchFamily="2" charset="-122"/>
              </a:rPr>
              <a:t>”</a:t>
            </a:r>
            <a:endParaRPr lang="en-US" sz="2800">
              <a:solidFill>
                <a:srgbClr val="800000"/>
              </a:solidFill>
              <a:latin typeface="Calibri" pitchFamily="34" charset="0"/>
              <a:ea typeface="宋体" pitchFamily="2" charset="-122"/>
            </a:endParaRPr>
          </a:p>
          <a:p>
            <a:pPr algn="l">
              <a:spcBef>
                <a:spcPct val="50000"/>
              </a:spcBef>
            </a:pPr>
            <a:r>
              <a:rPr lang="zh-CN" altLang="en-US" sz="2800" b="1">
                <a:solidFill>
                  <a:srgbClr val="800000"/>
                </a:solidFill>
                <a:ea typeface="宋体" pitchFamily="2" charset="-122"/>
              </a:rPr>
              <a:t>                                      圣雄甘地</a:t>
            </a:r>
            <a:endParaRPr lang="en-US" altLang="zh-CN" sz="2800" b="1">
              <a:solidFill>
                <a:srgbClr val="800000"/>
              </a:solidFill>
              <a:ea typeface="宋体" pitchFamily="2" charset="-122"/>
            </a:endParaRPr>
          </a:p>
          <a:p>
            <a:pPr>
              <a:spcBef>
                <a:spcPct val="50000"/>
              </a:spcBef>
            </a:pPr>
            <a:endParaRPr lang="en-US" altLang="zh-CN" sz="2800">
              <a:solidFill>
                <a:srgbClr val="FF0000"/>
              </a:solidFill>
              <a:ea typeface="宋体" pitchFamily="2" charset="-122"/>
            </a:endParaRPr>
          </a:p>
        </p:txBody>
      </p:sp>
      <p:pic>
        <p:nvPicPr>
          <p:cNvPr id="5" name="Picture 4" descr="gandhi.jpg"/>
          <p:cNvPicPr>
            <a:picLocks noChangeAspect="1"/>
          </p:cNvPicPr>
          <p:nvPr/>
        </p:nvPicPr>
        <p:blipFill>
          <a:blip r:embed="rId3" cstate="print"/>
          <a:stretch>
            <a:fillRect/>
          </a:stretch>
        </p:blipFill>
        <p:spPr>
          <a:xfrm>
            <a:off x="6792913" y="2133600"/>
            <a:ext cx="1978025" cy="25939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thales04_a_12_10_2008_gi_10.jpg"/>
          <p:cNvPicPr>
            <a:picLocks noChangeAspect="1"/>
          </p:cNvPicPr>
          <p:nvPr/>
        </p:nvPicPr>
        <p:blipFill>
          <a:blip r:embed="rId3" cstate="print"/>
          <a:srcRect/>
          <a:stretch>
            <a:fillRect/>
          </a:stretch>
        </p:blipFill>
        <p:spPr bwMode="auto">
          <a:xfrm>
            <a:off x="0" y="595313"/>
            <a:ext cx="3062288" cy="2062162"/>
          </a:xfrm>
          <a:prstGeom prst="rect">
            <a:avLst/>
          </a:prstGeom>
          <a:ln>
            <a:noFill/>
          </a:ln>
          <a:effectLst>
            <a:outerShdw blurRad="190500" algn="tl" rotWithShape="0">
              <a:srgbClr val="000000">
                <a:alpha val="70000"/>
              </a:srgbClr>
            </a:outerShdw>
          </a:effectLst>
        </p:spPr>
      </p:pic>
      <p:pic>
        <p:nvPicPr>
          <p:cNvPr id="8195" name="Picture 3" descr="thales1855.jpg"/>
          <p:cNvPicPr>
            <a:picLocks noChangeAspect="1"/>
          </p:cNvPicPr>
          <p:nvPr/>
        </p:nvPicPr>
        <p:blipFill>
          <a:blip r:embed="rId4" cstate="print"/>
          <a:srcRect/>
          <a:stretch>
            <a:fillRect/>
          </a:stretch>
        </p:blipFill>
        <p:spPr bwMode="auto">
          <a:xfrm>
            <a:off x="3033713" y="595313"/>
            <a:ext cx="3101975" cy="2074862"/>
          </a:xfrm>
          <a:prstGeom prst="rect">
            <a:avLst/>
          </a:prstGeom>
          <a:ln>
            <a:noFill/>
          </a:ln>
          <a:effectLst>
            <a:outerShdw blurRad="190500" algn="tl" rotWithShape="0">
              <a:srgbClr val="000000">
                <a:alpha val="70000"/>
              </a:srgbClr>
            </a:outerShdw>
          </a:effectLst>
        </p:spPr>
      </p:pic>
      <p:pic>
        <p:nvPicPr>
          <p:cNvPr id="8196" name="Picture 5" descr="thales17782.jpg"/>
          <p:cNvPicPr>
            <a:picLocks noChangeAspect="1"/>
          </p:cNvPicPr>
          <p:nvPr/>
        </p:nvPicPr>
        <p:blipFill>
          <a:blip r:embed="rId5" cstate="print"/>
          <a:srcRect/>
          <a:stretch>
            <a:fillRect/>
          </a:stretch>
        </p:blipFill>
        <p:spPr bwMode="auto">
          <a:xfrm>
            <a:off x="0" y="2652713"/>
            <a:ext cx="3135313" cy="2081212"/>
          </a:xfrm>
          <a:prstGeom prst="rect">
            <a:avLst/>
          </a:prstGeom>
          <a:ln>
            <a:noFill/>
          </a:ln>
          <a:effectLst>
            <a:outerShdw blurRad="190500" algn="tl" rotWithShape="0">
              <a:srgbClr val="000000">
                <a:alpha val="70000"/>
              </a:srgbClr>
            </a:outerShdw>
          </a:effectLst>
        </p:spPr>
      </p:pic>
      <p:pic>
        <p:nvPicPr>
          <p:cNvPr id="8197" name="Picture 6" descr="thales19978.jpg"/>
          <p:cNvPicPr>
            <a:picLocks noChangeAspect="1"/>
          </p:cNvPicPr>
          <p:nvPr/>
        </p:nvPicPr>
        <p:blipFill>
          <a:blip r:embed="rId6" cstate="print"/>
          <a:srcRect/>
          <a:stretch>
            <a:fillRect/>
          </a:stretch>
        </p:blipFill>
        <p:spPr bwMode="auto">
          <a:xfrm>
            <a:off x="6124575" y="595313"/>
            <a:ext cx="3019425" cy="2054225"/>
          </a:xfrm>
          <a:prstGeom prst="rect">
            <a:avLst/>
          </a:prstGeom>
          <a:ln>
            <a:noFill/>
          </a:ln>
          <a:effectLst>
            <a:outerShdw blurRad="190500" algn="tl" rotWithShape="0">
              <a:srgbClr val="000000">
                <a:alpha val="70000"/>
              </a:srgbClr>
            </a:outerShdw>
          </a:effectLst>
        </p:spPr>
      </p:pic>
      <p:pic>
        <p:nvPicPr>
          <p:cNvPr id="8198" name="Picture 7" descr="thales20117.jpg"/>
          <p:cNvPicPr>
            <a:picLocks noChangeAspect="1"/>
          </p:cNvPicPr>
          <p:nvPr/>
        </p:nvPicPr>
        <p:blipFill>
          <a:blip r:embed="rId7" cstate="print"/>
          <a:srcRect/>
          <a:stretch>
            <a:fillRect/>
          </a:stretch>
        </p:blipFill>
        <p:spPr bwMode="auto">
          <a:xfrm>
            <a:off x="6110288" y="4702175"/>
            <a:ext cx="3033712" cy="2155825"/>
          </a:xfrm>
          <a:prstGeom prst="rect">
            <a:avLst/>
          </a:prstGeom>
          <a:ln>
            <a:noFill/>
          </a:ln>
          <a:effectLst>
            <a:outerShdw blurRad="190500" algn="tl" rotWithShape="0">
              <a:srgbClr val="000000">
                <a:alpha val="70000"/>
              </a:srgbClr>
            </a:outerShdw>
          </a:effectLst>
        </p:spPr>
      </p:pic>
      <p:pic>
        <p:nvPicPr>
          <p:cNvPr id="8199" name="Picture 8" descr="thales25344.jpg"/>
          <p:cNvPicPr>
            <a:picLocks noChangeAspect="1"/>
          </p:cNvPicPr>
          <p:nvPr/>
        </p:nvPicPr>
        <p:blipFill>
          <a:blip r:embed="rId8" cstate="print"/>
          <a:srcRect/>
          <a:stretch>
            <a:fillRect/>
          </a:stretch>
        </p:blipFill>
        <p:spPr bwMode="auto">
          <a:xfrm>
            <a:off x="6035675" y="2617788"/>
            <a:ext cx="3108325" cy="2098675"/>
          </a:xfrm>
          <a:prstGeom prst="rect">
            <a:avLst/>
          </a:prstGeom>
          <a:ln>
            <a:noFill/>
          </a:ln>
          <a:effectLst>
            <a:outerShdw blurRad="190500" algn="tl" rotWithShape="0">
              <a:srgbClr val="000000">
                <a:alpha val="70000"/>
              </a:srgbClr>
            </a:outerShdw>
          </a:effectLst>
        </p:spPr>
      </p:pic>
      <p:pic>
        <p:nvPicPr>
          <p:cNvPr id="8200" name="Picture 10" descr="thales32650.jpg"/>
          <p:cNvPicPr>
            <a:picLocks noChangeAspect="1"/>
          </p:cNvPicPr>
          <p:nvPr/>
        </p:nvPicPr>
        <p:blipFill>
          <a:blip r:embed="rId9" cstate="print"/>
          <a:srcRect/>
          <a:stretch>
            <a:fillRect/>
          </a:stretch>
        </p:blipFill>
        <p:spPr bwMode="auto">
          <a:xfrm>
            <a:off x="3048000" y="4702175"/>
            <a:ext cx="3062288" cy="2155825"/>
          </a:xfrm>
          <a:prstGeom prst="rect">
            <a:avLst/>
          </a:prstGeom>
          <a:ln>
            <a:noFill/>
          </a:ln>
          <a:effectLst>
            <a:outerShdw blurRad="190500" algn="tl" rotWithShape="0">
              <a:srgbClr val="000000">
                <a:alpha val="70000"/>
              </a:srgbClr>
            </a:outerShdw>
          </a:effectLst>
        </p:spPr>
      </p:pic>
      <p:pic>
        <p:nvPicPr>
          <p:cNvPr id="8201" name="Picture 12" descr="thales19716.jpg"/>
          <p:cNvPicPr>
            <a:picLocks noChangeAspect="1"/>
          </p:cNvPicPr>
          <p:nvPr/>
        </p:nvPicPr>
        <p:blipFill>
          <a:blip r:embed="rId10" cstate="print"/>
          <a:srcRect/>
          <a:stretch>
            <a:fillRect/>
          </a:stretch>
        </p:blipFill>
        <p:spPr bwMode="auto">
          <a:xfrm>
            <a:off x="0" y="4711700"/>
            <a:ext cx="3048000" cy="2146300"/>
          </a:xfrm>
          <a:prstGeom prst="rect">
            <a:avLst/>
          </a:prstGeom>
          <a:ln>
            <a:noFill/>
          </a:ln>
          <a:effectLst>
            <a:outerShdw blurRad="190500" algn="tl" rotWithShape="0">
              <a:srgbClr val="000000">
                <a:alpha val="70000"/>
              </a:srgbClr>
            </a:outerShdw>
          </a:effectLst>
        </p:spPr>
      </p:pic>
      <p:pic>
        <p:nvPicPr>
          <p:cNvPr id="8202" name="Picture 13" descr="thales19811.jpg"/>
          <p:cNvPicPr>
            <a:picLocks noChangeAspect="1"/>
          </p:cNvPicPr>
          <p:nvPr/>
        </p:nvPicPr>
        <p:blipFill>
          <a:blip r:embed="rId11" cstate="print"/>
          <a:srcRect/>
          <a:stretch>
            <a:fillRect/>
          </a:stretch>
        </p:blipFill>
        <p:spPr bwMode="auto">
          <a:xfrm>
            <a:off x="3049588" y="2670175"/>
            <a:ext cx="3060700" cy="2046288"/>
          </a:xfrm>
          <a:prstGeom prst="rect">
            <a:avLst/>
          </a:prstGeom>
          <a:ln>
            <a:noFill/>
          </a:ln>
          <a:effectLst>
            <a:outerShdw blurRad="190500" algn="tl" rotWithShape="0">
              <a:srgbClr val="000000">
                <a:alpha val="70000"/>
              </a:srgbClr>
            </a:outerShdw>
          </a:effectLst>
        </p:spPr>
      </p:pic>
      <p:sp>
        <p:nvSpPr>
          <p:cNvPr id="13" name="Rectangle 5"/>
          <p:cNvSpPr txBox="1">
            <a:spLocks noChangeArrowheads="1"/>
          </p:cNvSpPr>
          <p:nvPr/>
        </p:nvSpPr>
        <p:spPr bwMode="auto">
          <a:xfrm>
            <a:off x="912813" y="130175"/>
            <a:ext cx="7745412" cy="419100"/>
          </a:xfrm>
          <a:prstGeom prst="rect">
            <a:avLst/>
          </a:prstGeom>
          <a:noFill/>
          <a:ln w="9525">
            <a:noFill/>
            <a:miter lim="800000"/>
            <a:headEnd/>
            <a:tailEnd/>
          </a:ln>
        </p:spPr>
        <p:txBody>
          <a:bodyPr anchor="ctr"/>
          <a:lstStyle/>
          <a:p>
            <a:pPr algn="r" eaLnBrk="1" hangingPunct="1">
              <a:tabLst>
                <a:tab pos="190500" algn="l"/>
              </a:tabLst>
              <a:defRPr/>
            </a:pPr>
            <a:r>
              <a:rPr lang="en-GB" sz="2600" b="1" kern="0" dirty="0" err="1" smtClean="0">
                <a:solidFill>
                  <a:srgbClr val="4D4D4D"/>
                </a:solidFill>
                <a:latin typeface="+mj-lt"/>
                <a:ea typeface="+mj-ea"/>
                <a:cs typeface="+mj-cs"/>
              </a:rPr>
              <a:t>Thales</a:t>
            </a:r>
            <a:r>
              <a:rPr lang="en-GB" sz="2600" b="1" kern="0" dirty="0">
                <a:solidFill>
                  <a:srgbClr val="4D4D4D"/>
                </a:solidFill>
                <a:latin typeface="+mj-lt"/>
                <a:ea typeface="+mj-ea"/>
                <a:cs typeface="+mj-cs"/>
              </a:rPr>
              <a:t> </a:t>
            </a:r>
            <a:r>
              <a:rPr lang="en-GB" sz="2600" b="1" kern="0" dirty="0" smtClean="0">
                <a:solidFill>
                  <a:srgbClr val="4D4D4D"/>
                </a:solidFill>
                <a:latin typeface="+mj-lt"/>
                <a:ea typeface="+mj-ea"/>
                <a:cs typeface="+mj-cs"/>
              </a:rPr>
              <a:t>of innovation</a:t>
            </a:r>
            <a:endParaRPr lang="en-GB" sz="2600" b="1" kern="0" dirty="0">
              <a:solidFill>
                <a:srgbClr val="4D4D4D"/>
              </a:solidFill>
              <a:latin typeface="+mj-lt"/>
              <a:ea typeface="+mj-ea"/>
              <a:cs typeface="+mj-cs"/>
            </a:endParaRPr>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3"/>
          <p:cNvSpPr>
            <a:spLocks noChangeShapeType="1"/>
          </p:cNvSpPr>
          <p:nvPr/>
        </p:nvSpPr>
        <p:spPr bwMode="auto">
          <a:xfrm>
            <a:off x="534988" y="387350"/>
            <a:ext cx="0" cy="457200"/>
          </a:xfrm>
          <a:prstGeom prst="line">
            <a:avLst/>
          </a:prstGeom>
          <a:noFill/>
          <a:ln w="19050">
            <a:solidFill>
              <a:srgbClr val="7F141D"/>
            </a:solidFill>
            <a:round/>
            <a:headEnd/>
            <a:tailEnd/>
          </a:ln>
        </p:spPr>
        <p:txBody>
          <a:bodyPr wrap="none" anchor="ctr">
            <a:spAutoFit/>
          </a:bodyPr>
          <a:lstStyle/>
          <a:p>
            <a:endParaRPr lang="en-US"/>
          </a:p>
        </p:txBody>
      </p:sp>
      <p:sp>
        <p:nvSpPr>
          <p:cNvPr id="37891" name="Line 24"/>
          <p:cNvSpPr>
            <a:spLocks noChangeShapeType="1"/>
          </p:cNvSpPr>
          <p:nvPr/>
        </p:nvSpPr>
        <p:spPr bwMode="auto">
          <a:xfrm flipV="1">
            <a:off x="0" y="595313"/>
            <a:ext cx="9144000" cy="28575"/>
          </a:xfrm>
          <a:prstGeom prst="line">
            <a:avLst/>
          </a:prstGeom>
          <a:noFill/>
          <a:ln w="25400">
            <a:solidFill>
              <a:srgbClr val="7F141D"/>
            </a:solidFill>
            <a:round/>
            <a:headEnd/>
            <a:tailEnd/>
          </a:ln>
        </p:spPr>
        <p:txBody>
          <a:bodyPr/>
          <a:lstStyle/>
          <a:p>
            <a:endParaRPr lang="en-US"/>
          </a:p>
        </p:txBody>
      </p:sp>
      <p:sp>
        <p:nvSpPr>
          <p:cNvPr id="37892" name="Rectangle 25"/>
          <p:cNvSpPr>
            <a:spLocks noChangeArrowheads="1"/>
          </p:cNvSpPr>
          <p:nvPr/>
        </p:nvSpPr>
        <p:spPr bwMode="auto">
          <a:xfrm>
            <a:off x="427038" y="496888"/>
            <a:ext cx="215900" cy="215900"/>
          </a:xfrm>
          <a:prstGeom prst="rect">
            <a:avLst/>
          </a:prstGeom>
          <a:solidFill>
            <a:schemeClr val="bg1"/>
          </a:solidFill>
          <a:ln w="9525">
            <a:solidFill>
              <a:srgbClr val="7F141D"/>
            </a:solidFill>
            <a:miter lim="800000"/>
            <a:headEnd/>
            <a:tailEnd/>
          </a:ln>
        </p:spPr>
        <p:txBody>
          <a:bodyPr wrap="none" anchor="ctr"/>
          <a:lstStyle/>
          <a:p>
            <a:endParaRPr lang="en-GB"/>
          </a:p>
        </p:txBody>
      </p:sp>
      <p:grpSp>
        <p:nvGrpSpPr>
          <p:cNvPr id="2" name="Group 7"/>
          <p:cNvGrpSpPr>
            <a:grpSpLocks/>
          </p:cNvGrpSpPr>
          <p:nvPr/>
        </p:nvGrpSpPr>
        <p:grpSpPr bwMode="auto">
          <a:xfrm>
            <a:off x="622300" y="4627563"/>
            <a:ext cx="7593013" cy="1535112"/>
            <a:chOff x="611" y="1854"/>
            <a:chExt cx="4783" cy="967"/>
          </a:xfrm>
        </p:grpSpPr>
        <p:pic>
          <p:nvPicPr>
            <p:cNvPr id="37895" name="Picture 14" descr="Ombre CCR"/>
            <p:cNvPicPr>
              <a:picLocks noChangeAspect="1" noChangeArrowheads="1"/>
            </p:cNvPicPr>
            <p:nvPr/>
          </p:nvPicPr>
          <p:blipFill>
            <a:blip r:embed="rId3" cstate="print"/>
            <a:srcRect t="-2927" r="-180"/>
            <a:stretch>
              <a:fillRect/>
            </a:stretch>
          </p:blipFill>
          <p:spPr bwMode="auto">
            <a:xfrm>
              <a:off x="1105" y="1879"/>
              <a:ext cx="3430" cy="829"/>
            </a:xfrm>
            <a:prstGeom prst="rect">
              <a:avLst/>
            </a:prstGeom>
            <a:solidFill>
              <a:schemeClr val="bg1"/>
            </a:solidFill>
            <a:ln w="9525">
              <a:noFill/>
              <a:miter lim="800000"/>
              <a:headEnd/>
              <a:tailEnd/>
            </a:ln>
          </p:spPr>
        </p:pic>
        <p:sp>
          <p:nvSpPr>
            <p:cNvPr id="37896" name="Rectangle 16"/>
            <p:cNvSpPr>
              <a:spLocks noChangeArrowheads="1"/>
            </p:cNvSpPr>
            <p:nvPr/>
          </p:nvSpPr>
          <p:spPr bwMode="auto">
            <a:xfrm>
              <a:off x="1205" y="1854"/>
              <a:ext cx="4189" cy="967"/>
            </a:xfrm>
            <a:prstGeom prst="roundRect">
              <a:avLst>
                <a:gd name="adj" fmla="val 16667"/>
              </a:avLst>
            </a:prstGeom>
            <a:solidFill>
              <a:srgbClr val="007CBF"/>
            </a:solidFill>
            <a:ln w="9525">
              <a:noFill/>
              <a:round/>
              <a:headEnd/>
              <a:tailEnd/>
            </a:ln>
          </p:spPr>
          <p:txBody>
            <a:bodyPr lIns="90000" tIns="46800" rIns="90000" bIns="46800" anchor="ctr">
              <a:spAutoFit/>
            </a:bodyPr>
            <a:lstStyle/>
            <a:p>
              <a:r>
                <a:rPr lang="en-GB" sz="2800" b="1">
                  <a:solidFill>
                    <a:schemeClr val="bg1"/>
                  </a:solidFill>
                  <a:latin typeface="Arial" pitchFamily="34" charset="0"/>
                </a:rPr>
                <a:t>Mission-critical information systems </a:t>
              </a:r>
              <a:br>
                <a:rPr lang="en-GB" sz="2800" b="1">
                  <a:solidFill>
                    <a:schemeClr val="bg1"/>
                  </a:solidFill>
                  <a:latin typeface="Arial" pitchFamily="34" charset="0"/>
                </a:rPr>
              </a:br>
              <a:r>
                <a:rPr lang="en-GB" sz="2800">
                  <a:solidFill>
                    <a:schemeClr val="bg1"/>
                  </a:solidFill>
                  <a:latin typeface="Arial" pitchFamily="34" charset="0"/>
                </a:rPr>
                <a:t>delivering safety and security </a:t>
              </a:r>
              <a:br>
                <a:rPr lang="en-GB" sz="2800">
                  <a:solidFill>
                    <a:schemeClr val="bg1"/>
                  </a:solidFill>
                  <a:latin typeface="Arial" pitchFamily="34" charset="0"/>
                </a:rPr>
              </a:br>
              <a:r>
                <a:rPr lang="en-GB" sz="2800">
                  <a:solidFill>
                    <a:schemeClr val="bg1"/>
                  </a:solidFill>
                  <a:latin typeface="Arial" pitchFamily="34" charset="0"/>
                </a:rPr>
                <a:t>for ground transportation</a:t>
              </a:r>
            </a:p>
          </p:txBody>
        </p:sp>
        <p:pic>
          <p:nvPicPr>
            <p:cNvPr id="37897" name="Picture 27" descr="Flèche bleue"/>
            <p:cNvPicPr>
              <a:picLocks noChangeAspect="1" noChangeArrowheads="1"/>
            </p:cNvPicPr>
            <p:nvPr/>
          </p:nvPicPr>
          <p:blipFill>
            <a:blip r:embed="rId4" cstate="print"/>
            <a:srcRect/>
            <a:stretch>
              <a:fillRect/>
            </a:stretch>
          </p:blipFill>
          <p:spPr bwMode="auto">
            <a:xfrm>
              <a:off x="611" y="2002"/>
              <a:ext cx="451" cy="451"/>
            </a:xfrm>
            <a:prstGeom prst="rect">
              <a:avLst/>
            </a:prstGeom>
            <a:noFill/>
            <a:ln w="9525">
              <a:noFill/>
              <a:miter lim="800000"/>
              <a:headEnd/>
              <a:tailEnd/>
            </a:ln>
          </p:spPr>
        </p:pic>
      </p:grpSp>
      <p:pic>
        <p:nvPicPr>
          <p:cNvPr id="18" name="Picture 17" descr="thales2173.jpg"/>
          <p:cNvPicPr>
            <a:picLocks noChangeAspect="1"/>
          </p:cNvPicPr>
          <p:nvPr/>
        </p:nvPicPr>
        <p:blipFill>
          <a:blip r:embed="rId5" cstate="print"/>
          <a:stretch>
            <a:fillRect/>
          </a:stretch>
        </p:blipFill>
        <p:spPr>
          <a:xfrm>
            <a:off x="2133600" y="914400"/>
            <a:ext cx="5119688" cy="34099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ce réservé du numéro de diapositive 3"/>
          <p:cNvSpPr>
            <a:spLocks noGrp="1"/>
          </p:cNvSpPr>
          <p:nvPr>
            <p:ph type="sldNum" sz="quarter" idx="4294967295"/>
          </p:nvPr>
        </p:nvSpPr>
        <p:spPr bwMode="auto">
          <a:xfrm>
            <a:off x="223838" y="6397625"/>
            <a:ext cx="419100" cy="246063"/>
          </a:xfrm>
          <a:prstGeom prst="rect">
            <a:avLst/>
          </a:prstGeom>
          <a:noFill/>
          <a:ln>
            <a:miter lim="800000"/>
            <a:headEnd/>
            <a:tailEnd/>
          </a:ln>
        </p:spPr>
        <p:txBody>
          <a:bodyPr/>
          <a:lstStyle/>
          <a:p>
            <a:fld id="{C79D9236-CA4F-4879-A9C4-D0D7AF4FD764}" type="slidenum">
              <a:rPr lang="fr-FR"/>
              <a:pPr/>
              <a:t>33</a:t>
            </a:fld>
            <a:endParaRPr lang="fr-FR"/>
          </a:p>
        </p:txBody>
      </p:sp>
      <p:sp>
        <p:nvSpPr>
          <p:cNvPr id="19" name="Title 18"/>
          <p:cNvSpPr>
            <a:spLocks noGrp="1"/>
          </p:cNvSpPr>
          <p:nvPr>
            <p:ph type="title"/>
          </p:nvPr>
        </p:nvSpPr>
        <p:spPr/>
        <p:txBody>
          <a:bodyPr/>
          <a:lstStyle/>
          <a:p>
            <a:r>
              <a:rPr lang="en-US" dirty="0" smtClean="0"/>
              <a:t>Smarter mobility enabled by open platform</a:t>
            </a:r>
            <a:endParaRPr lang="en-US" dirty="0"/>
          </a:p>
        </p:txBody>
      </p:sp>
      <p:pic>
        <p:nvPicPr>
          <p:cNvPr id="20" name="Picture 19" descr="Gartner hype curve 2009.gif"/>
          <p:cNvPicPr/>
          <p:nvPr/>
        </p:nvPicPr>
        <p:blipFill>
          <a:blip r:embed="rId3" cstate="print"/>
          <a:stretch>
            <a:fillRect/>
          </a:stretch>
        </p:blipFill>
        <p:spPr>
          <a:xfrm>
            <a:off x="1175656" y="885370"/>
            <a:ext cx="6821714" cy="53412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en-US" smtClean="0"/>
              <a:t>Smart city: Main functional Architecture</a:t>
            </a:r>
            <a:endParaRPr lang="en-GB" smtClean="0"/>
          </a:p>
        </p:txBody>
      </p:sp>
      <p:sp>
        <p:nvSpPr>
          <p:cNvPr id="38915" name="Espace réservé du numéro de diapositive 3"/>
          <p:cNvSpPr>
            <a:spLocks noGrp="1"/>
          </p:cNvSpPr>
          <p:nvPr>
            <p:ph type="sldNum" sz="quarter" idx="4294967295"/>
          </p:nvPr>
        </p:nvSpPr>
        <p:spPr bwMode="auto">
          <a:xfrm>
            <a:off x="223838" y="6397625"/>
            <a:ext cx="419100" cy="246063"/>
          </a:xfrm>
          <a:prstGeom prst="rect">
            <a:avLst/>
          </a:prstGeom>
          <a:noFill/>
          <a:ln>
            <a:miter lim="800000"/>
            <a:headEnd/>
            <a:tailEnd/>
          </a:ln>
        </p:spPr>
        <p:txBody>
          <a:bodyPr/>
          <a:lstStyle/>
          <a:p>
            <a:fld id="{C79D9236-CA4F-4879-A9C4-D0D7AF4FD764}" type="slidenum">
              <a:rPr lang="fr-FR"/>
              <a:pPr/>
              <a:t>34</a:t>
            </a:fld>
            <a:endParaRPr lang="fr-FR"/>
          </a:p>
        </p:txBody>
      </p:sp>
      <p:sp>
        <p:nvSpPr>
          <p:cNvPr id="5" name="AutoShape 2"/>
          <p:cNvSpPr>
            <a:spLocks noChangeArrowheads="1"/>
          </p:cNvSpPr>
          <p:nvPr/>
        </p:nvSpPr>
        <p:spPr bwMode="auto">
          <a:xfrm rot="16200000">
            <a:off x="2491581" y="1348582"/>
            <a:ext cx="4029075" cy="4418012"/>
          </a:xfrm>
          <a:custGeom>
            <a:avLst/>
            <a:gdLst>
              <a:gd name="G0" fmla="+- -6316075 0 0"/>
              <a:gd name="G1" fmla="+- -4314345 0 0"/>
              <a:gd name="G2" fmla="+- -6316075 0 -4314345"/>
              <a:gd name="G3" fmla="+- 10800 0 0"/>
              <a:gd name="G4" fmla="+- 0 0 -6316075"/>
              <a:gd name="T0" fmla="*/ 360 256 1"/>
              <a:gd name="T1" fmla="*/ 0 256 1"/>
              <a:gd name="G5" fmla="+- G2 T0 T1"/>
              <a:gd name="G6" fmla="?: G2 G2 G5"/>
              <a:gd name="G7" fmla="+- 0 0 G6"/>
              <a:gd name="G8" fmla="+- 7672 0 0"/>
              <a:gd name="G9" fmla="+- 0 0 -4314345"/>
              <a:gd name="G10" fmla="+- 7672 0 2700"/>
              <a:gd name="G11" fmla="cos G10 -6316075"/>
              <a:gd name="G12" fmla="sin G10 -6316075"/>
              <a:gd name="G13" fmla="cos 13500 -6316075"/>
              <a:gd name="G14" fmla="sin 13500 -6316075"/>
              <a:gd name="G15" fmla="+- G11 10800 0"/>
              <a:gd name="G16" fmla="+- G12 10800 0"/>
              <a:gd name="G17" fmla="+- G13 10800 0"/>
              <a:gd name="G18" fmla="+- G14 10800 0"/>
              <a:gd name="G19" fmla="*/ 7672 1 2"/>
              <a:gd name="G20" fmla="+- G19 5400 0"/>
              <a:gd name="G21" fmla="cos G20 -6316075"/>
              <a:gd name="G22" fmla="sin G20 -6316075"/>
              <a:gd name="G23" fmla="+- G21 10800 0"/>
              <a:gd name="G24" fmla="+- G12 G23 G22"/>
              <a:gd name="G25" fmla="+- G22 G23 G11"/>
              <a:gd name="G26" fmla="cos 10800 -6316075"/>
              <a:gd name="G27" fmla="sin 10800 -6316075"/>
              <a:gd name="G28" fmla="cos 7672 -6316075"/>
              <a:gd name="G29" fmla="sin 7672 -6316075"/>
              <a:gd name="G30" fmla="+- G26 10800 0"/>
              <a:gd name="G31" fmla="+- G27 10800 0"/>
              <a:gd name="G32" fmla="+- G28 10800 0"/>
              <a:gd name="G33" fmla="+- G29 10800 0"/>
              <a:gd name="G34" fmla="+- G19 5400 0"/>
              <a:gd name="G35" fmla="cos G34 -4314345"/>
              <a:gd name="G36" fmla="sin G34 -4314345"/>
              <a:gd name="G37" fmla="+/ -4314345 -6316075 2"/>
              <a:gd name="T2" fmla="*/ 180 256 1"/>
              <a:gd name="T3" fmla="*/ 0 256 1"/>
              <a:gd name="G38" fmla="+- G37 T2 T3"/>
              <a:gd name="G39" fmla="?: G2 G37 G38"/>
              <a:gd name="G40" fmla="cos 10800 G39"/>
              <a:gd name="G41" fmla="sin 10800 G39"/>
              <a:gd name="G42" fmla="cos 7672 G39"/>
              <a:gd name="G43" fmla="sin 7672 G39"/>
              <a:gd name="G44" fmla="+- G40 10800 0"/>
              <a:gd name="G45" fmla="+- G41 10800 0"/>
              <a:gd name="G46" fmla="+- G42 10800 0"/>
              <a:gd name="G47" fmla="+- G43 10800 0"/>
              <a:gd name="G48" fmla="+- G35 10800 0"/>
              <a:gd name="G49" fmla="+- G36 10800 0"/>
              <a:gd name="T4" fmla="*/ 9129 w 21600"/>
              <a:gd name="T5" fmla="*/ 21470 h 21600"/>
              <a:gd name="T6" fmla="*/ 14581 w 21600"/>
              <a:gd name="T7" fmla="*/ 2373 h 21600"/>
              <a:gd name="T8" fmla="*/ 9613 w 21600"/>
              <a:gd name="T9" fmla="*/ 18379 h 21600"/>
              <a:gd name="T10" fmla="*/ 9300 w 21600"/>
              <a:gd name="T11" fmla="*/ -2617 h 21600"/>
              <a:gd name="T12" fmla="*/ 14011 w 21600"/>
              <a:gd name="T13" fmla="*/ 1148 h 21600"/>
              <a:gd name="T14" fmla="*/ 10247 w 21600"/>
              <a:gd name="T15" fmla="*/ 585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948" y="3175"/>
                </a:moveTo>
                <a:cubicBezTo>
                  <a:pt x="6064" y="3609"/>
                  <a:pt x="3128" y="6892"/>
                  <a:pt x="3128" y="10799"/>
                </a:cubicBezTo>
                <a:cubicBezTo>
                  <a:pt x="3128" y="15037"/>
                  <a:pt x="6562" y="18472"/>
                  <a:pt x="10800" y="18472"/>
                </a:cubicBezTo>
                <a:cubicBezTo>
                  <a:pt x="15037" y="18472"/>
                  <a:pt x="18472" y="15037"/>
                  <a:pt x="18472" y="10800"/>
                </a:cubicBezTo>
                <a:cubicBezTo>
                  <a:pt x="18472" y="7778"/>
                  <a:pt x="16698" y="5037"/>
                  <a:pt x="13941" y="3800"/>
                </a:cubicBezTo>
                <a:lnTo>
                  <a:pt x="15221" y="946"/>
                </a:lnTo>
                <a:cubicBezTo>
                  <a:pt x="19102" y="2688"/>
                  <a:pt x="21600" y="6546"/>
                  <a:pt x="21600" y="10800"/>
                </a:cubicBezTo>
                <a:cubicBezTo>
                  <a:pt x="21600" y="16764"/>
                  <a:pt x="16764" y="21600"/>
                  <a:pt x="10800" y="21600"/>
                </a:cubicBezTo>
                <a:cubicBezTo>
                  <a:pt x="4835" y="21600"/>
                  <a:pt x="0" y="16764"/>
                  <a:pt x="0" y="10800"/>
                </a:cubicBezTo>
                <a:cubicBezTo>
                  <a:pt x="-1" y="5299"/>
                  <a:pt x="4134" y="677"/>
                  <a:pt x="9600" y="66"/>
                </a:cubicBezTo>
                <a:lnTo>
                  <a:pt x="9300" y="-2617"/>
                </a:lnTo>
                <a:lnTo>
                  <a:pt x="14011" y="1148"/>
                </a:lnTo>
                <a:lnTo>
                  <a:pt x="10247" y="5858"/>
                </a:lnTo>
                <a:lnTo>
                  <a:pt x="9948" y="3175"/>
                </a:lnTo>
                <a:close/>
              </a:path>
            </a:pathLst>
          </a:custGeom>
          <a:gradFill rotWithShape="0">
            <a:gsLst>
              <a:gs pos="0">
                <a:schemeClr val="bg1"/>
              </a:gs>
              <a:gs pos="100000">
                <a:schemeClr val="bg2"/>
              </a:gs>
            </a:gsLst>
            <a:lin ang="2700000" scaled="1"/>
          </a:gradFill>
          <a:ln w="9525" algn="ctr">
            <a:solidFill>
              <a:schemeClr val="bg2"/>
            </a:solidFill>
            <a:miter lim="800000"/>
            <a:headEnd/>
            <a:tailEnd/>
          </a:ln>
          <a:effectLst>
            <a:outerShdw dist="35921" dir="2700000" algn="ctr" rotWithShape="0">
              <a:schemeClr val="bg2"/>
            </a:outerShdw>
          </a:effectLst>
        </p:spPr>
        <p:txBody>
          <a:bodyPr vert="eaVert" wrap="none" lIns="83757" tIns="41881" rIns="83757" bIns="41881" anchor="ctr"/>
          <a:lstStyle/>
          <a:p>
            <a:pPr defTabSz="831850">
              <a:lnSpc>
                <a:spcPct val="110000"/>
              </a:lnSpc>
              <a:buFontTx/>
              <a:buAutoNum type="arabicPeriod"/>
              <a:defRPr/>
            </a:pPr>
            <a:endParaRPr kumimoji="1" lang="en-US" sz="1600" b="1" i="1">
              <a:latin typeface="Verdana" pitchFamily="34" charset="0"/>
              <a:cs typeface="Arial" charset="0"/>
            </a:endParaRPr>
          </a:p>
        </p:txBody>
      </p:sp>
      <p:sp>
        <p:nvSpPr>
          <p:cNvPr id="6" name="AutoShape 3"/>
          <p:cNvSpPr>
            <a:spLocks noChangeArrowheads="1"/>
          </p:cNvSpPr>
          <p:nvPr/>
        </p:nvSpPr>
        <p:spPr bwMode="auto">
          <a:xfrm>
            <a:off x="3357563" y="2500313"/>
            <a:ext cx="2286000" cy="2071687"/>
          </a:xfrm>
          <a:prstGeom prst="ellipse">
            <a:avLst/>
          </a:prstGeom>
          <a:solidFill>
            <a:srgbClr val="FFC000"/>
          </a:solidFill>
          <a:ln w="3175" algn="ctr">
            <a:solidFill>
              <a:schemeClr val="bg2"/>
            </a:solidFill>
            <a:miter lim="800000"/>
            <a:headEnd/>
            <a:tailEnd/>
          </a:ln>
          <a:effectLst>
            <a:outerShdw dist="35921" dir="2700000" algn="ctr" rotWithShape="0">
              <a:schemeClr val="bg2"/>
            </a:outerShdw>
          </a:effectLst>
        </p:spPr>
        <p:txBody>
          <a:bodyPr wrap="none" lIns="83188" tIns="41594" rIns="83188" bIns="41594" anchor="ctr"/>
          <a:lstStyle/>
          <a:p>
            <a:pPr defTabSz="892175">
              <a:defRPr/>
            </a:pPr>
            <a:r>
              <a:rPr lang="it-IT" sz="2400" b="1" dirty="0">
                <a:latin typeface="Verdana" pitchFamily="34" charset="0"/>
                <a:cs typeface="Arial" charset="0"/>
              </a:rPr>
              <a:t>Smart</a:t>
            </a:r>
          </a:p>
          <a:p>
            <a:pPr defTabSz="892175">
              <a:defRPr/>
            </a:pPr>
            <a:r>
              <a:rPr lang="it-IT" sz="2400" b="1" noProof="1">
                <a:latin typeface="Verdana" pitchFamily="34" charset="0"/>
                <a:cs typeface="Arial" charset="0"/>
              </a:rPr>
              <a:t>City</a:t>
            </a:r>
          </a:p>
        </p:txBody>
      </p:sp>
      <p:sp>
        <p:nvSpPr>
          <p:cNvPr id="7" name="AutoShape 4"/>
          <p:cNvSpPr>
            <a:spLocks noChangeArrowheads="1"/>
          </p:cNvSpPr>
          <p:nvPr/>
        </p:nvSpPr>
        <p:spPr bwMode="auto">
          <a:xfrm>
            <a:off x="3881438" y="4500563"/>
            <a:ext cx="1265237" cy="1162050"/>
          </a:xfrm>
          <a:prstGeom prst="ellipse">
            <a:avLst/>
          </a:prstGeom>
          <a:solidFill>
            <a:schemeClr val="folHlink">
              <a:alpha val="89999"/>
            </a:schemeClr>
          </a:solidFill>
          <a:ln w="9525" algn="ctr">
            <a:solidFill>
              <a:srgbClr val="969696"/>
            </a:solidFill>
            <a:miter lim="800000"/>
            <a:headEnd type="none" w="sm" len="sm"/>
            <a:tailEnd type="none" w="sm" len="sm"/>
          </a:ln>
          <a:effectLst>
            <a:outerShdw dist="35921" dir="2700000" algn="ctr" rotWithShape="0">
              <a:schemeClr val="bg2"/>
            </a:outerShdw>
          </a:effectLst>
        </p:spPr>
        <p:txBody>
          <a:bodyPr wrap="none" lIns="83188" tIns="41594" rIns="83188" bIns="41594" anchor="ctr"/>
          <a:lstStyle/>
          <a:p>
            <a:pPr defTabSz="892175">
              <a:defRPr/>
            </a:pPr>
            <a:r>
              <a:rPr lang="it-IT" sz="1400" b="1">
                <a:latin typeface="Verdana" pitchFamily="34" charset="0"/>
                <a:cs typeface="Arial" charset="0"/>
              </a:rPr>
              <a:t>WSN </a:t>
            </a:r>
          </a:p>
          <a:p>
            <a:pPr defTabSz="892175">
              <a:defRPr/>
            </a:pPr>
            <a:r>
              <a:rPr lang="en-US" sz="1400" b="1">
                <a:latin typeface="Verdana" pitchFamily="34" charset="0"/>
                <a:cs typeface="Arial" charset="0"/>
              </a:rPr>
              <a:t>Management</a:t>
            </a:r>
          </a:p>
          <a:p>
            <a:pPr defTabSz="892175">
              <a:defRPr/>
            </a:pPr>
            <a:r>
              <a:rPr lang="en-US" sz="1400" b="1">
                <a:latin typeface="Verdana" pitchFamily="34" charset="0"/>
                <a:cs typeface="Arial" charset="0"/>
              </a:rPr>
              <a:t>platform</a:t>
            </a:r>
            <a:endParaRPr lang="en-US" sz="1400" b="1" noProof="1">
              <a:latin typeface="Verdana" pitchFamily="34" charset="0"/>
              <a:cs typeface="Arial" charset="0"/>
            </a:endParaRPr>
          </a:p>
        </p:txBody>
      </p:sp>
      <p:sp>
        <p:nvSpPr>
          <p:cNvPr id="8" name="AutoShape 5"/>
          <p:cNvSpPr>
            <a:spLocks noChangeArrowheads="1"/>
          </p:cNvSpPr>
          <p:nvPr/>
        </p:nvSpPr>
        <p:spPr bwMode="auto">
          <a:xfrm>
            <a:off x="3929063" y="1552575"/>
            <a:ext cx="1265237" cy="1162050"/>
          </a:xfrm>
          <a:prstGeom prst="ellipse">
            <a:avLst/>
          </a:prstGeom>
          <a:solidFill>
            <a:schemeClr val="folHlink">
              <a:alpha val="89999"/>
            </a:schemeClr>
          </a:solidFill>
          <a:ln w="9525" algn="ctr">
            <a:solidFill>
              <a:srgbClr val="969696"/>
            </a:solidFill>
            <a:miter lim="800000"/>
            <a:headEnd type="none" w="sm" len="sm"/>
            <a:tailEnd type="none" w="sm" len="sm"/>
          </a:ln>
          <a:effectLst>
            <a:outerShdw dist="35921" dir="2700000" algn="ctr" rotWithShape="0">
              <a:schemeClr val="bg2"/>
            </a:outerShdw>
          </a:effectLst>
        </p:spPr>
        <p:txBody>
          <a:bodyPr wrap="none" lIns="83188" tIns="41594" rIns="83188" bIns="41594" anchor="ctr"/>
          <a:lstStyle/>
          <a:p>
            <a:pPr defTabSz="892175">
              <a:defRPr/>
            </a:pPr>
            <a:r>
              <a:rPr lang="it-IT" sz="1400" b="1">
                <a:latin typeface="Verdana" pitchFamily="34" charset="0"/>
                <a:cs typeface="Arial" charset="0"/>
              </a:rPr>
              <a:t>E-learning</a:t>
            </a:r>
            <a:endParaRPr lang="it-IT" sz="1400" b="1" noProof="1">
              <a:latin typeface="Verdana" pitchFamily="34" charset="0"/>
              <a:cs typeface="Arial" charset="0"/>
            </a:endParaRPr>
          </a:p>
        </p:txBody>
      </p:sp>
      <p:sp>
        <p:nvSpPr>
          <p:cNvPr id="9" name="AutoShape 6"/>
          <p:cNvSpPr>
            <a:spLocks noChangeArrowheads="1"/>
          </p:cNvSpPr>
          <p:nvPr/>
        </p:nvSpPr>
        <p:spPr bwMode="auto">
          <a:xfrm>
            <a:off x="5092700" y="2389188"/>
            <a:ext cx="1265238" cy="1165225"/>
          </a:xfrm>
          <a:prstGeom prst="ellipse">
            <a:avLst/>
          </a:prstGeom>
          <a:solidFill>
            <a:schemeClr val="folHlink">
              <a:alpha val="89999"/>
            </a:schemeClr>
          </a:solidFill>
          <a:ln w="9525" algn="ctr">
            <a:solidFill>
              <a:srgbClr val="969696"/>
            </a:solidFill>
            <a:miter lim="800000"/>
            <a:headEnd type="none" w="sm" len="sm"/>
            <a:tailEnd type="none" w="sm" len="sm"/>
          </a:ln>
          <a:effectLst>
            <a:outerShdw dist="35921" dir="2700000" algn="ctr" rotWithShape="0">
              <a:schemeClr val="bg2"/>
            </a:outerShdw>
          </a:effectLst>
        </p:spPr>
        <p:txBody>
          <a:bodyPr wrap="none" lIns="83188" tIns="41594" rIns="83188" bIns="41594" anchor="ctr"/>
          <a:lstStyle/>
          <a:p>
            <a:pPr defTabSz="892175">
              <a:defRPr/>
            </a:pPr>
            <a:r>
              <a:rPr lang="it-IT" sz="1400" b="1">
                <a:latin typeface="Verdana" pitchFamily="34" charset="0"/>
                <a:cs typeface="Arial" charset="0"/>
              </a:rPr>
              <a:t>Homeland </a:t>
            </a:r>
          </a:p>
          <a:p>
            <a:pPr defTabSz="892175">
              <a:defRPr/>
            </a:pPr>
            <a:r>
              <a:rPr lang="it-IT" sz="1400" b="1">
                <a:latin typeface="Verdana" pitchFamily="34" charset="0"/>
                <a:cs typeface="Arial" charset="0"/>
              </a:rPr>
              <a:t>Security</a:t>
            </a:r>
            <a:endParaRPr lang="it-IT" sz="1400" b="1" noProof="1">
              <a:latin typeface="Verdana" pitchFamily="34" charset="0"/>
              <a:cs typeface="Arial" charset="0"/>
            </a:endParaRPr>
          </a:p>
        </p:txBody>
      </p:sp>
      <p:sp>
        <p:nvSpPr>
          <p:cNvPr id="11" name="AutoShape 8"/>
          <p:cNvSpPr>
            <a:spLocks noChangeArrowheads="1"/>
          </p:cNvSpPr>
          <p:nvPr/>
        </p:nvSpPr>
        <p:spPr bwMode="auto">
          <a:xfrm>
            <a:off x="5092700" y="3765550"/>
            <a:ext cx="1265238" cy="1163638"/>
          </a:xfrm>
          <a:prstGeom prst="ellipse">
            <a:avLst/>
          </a:prstGeom>
          <a:solidFill>
            <a:schemeClr val="folHlink">
              <a:alpha val="89999"/>
            </a:schemeClr>
          </a:solidFill>
          <a:ln w="9525" algn="ctr">
            <a:solidFill>
              <a:srgbClr val="969696"/>
            </a:solidFill>
            <a:miter lim="800000"/>
            <a:headEnd type="none" w="sm" len="sm"/>
            <a:tailEnd type="none" w="sm" len="sm"/>
          </a:ln>
          <a:effectLst>
            <a:outerShdw dist="35921" dir="2700000" algn="ctr" rotWithShape="0">
              <a:schemeClr val="bg2"/>
            </a:outerShdw>
          </a:effectLst>
        </p:spPr>
        <p:txBody>
          <a:bodyPr wrap="none" lIns="83188" tIns="41594" rIns="83188" bIns="41594" anchor="ctr"/>
          <a:lstStyle/>
          <a:p>
            <a:pPr defTabSz="892175">
              <a:defRPr/>
            </a:pPr>
            <a:r>
              <a:rPr lang="it-IT" sz="1400" b="1">
                <a:latin typeface="Verdana" pitchFamily="34" charset="0"/>
                <a:cs typeface="Arial" charset="0"/>
              </a:rPr>
              <a:t>e-Health</a:t>
            </a:r>
            <a:endParaRPr lang="it-IT" sz="1400" b="1" noProof="1">
              <a:latin typeface="Verdana" pitchFamily="34" charset="0"/>
              <a:cs typeface="Arial" charset="0"/>
            </a:endParaRPr>
          </a:p>
        </p:txBody>
      </p:sp>
      <p:sp>
        <p:nvSpPr>
          <p:cNvPr id="12" name="AutoShape 9"/>
          <p:cNvSpPr>
            <a:spLocks noChangeArrowheads="1"/>
          </p:cNvSpPr>
          <p:nvPr/>
        </p:nvSpPr>
        <p:spPr bwMode="auto">
          <a:xfrm>
            <a:off x="2357438" y="3714750"/>
            <a:ext cx="1454150" cy="1163638"/>
          </a:xfrm>
          <a:prstGeom prst="ellipse">
            <a:avLst/>
          </a:prstGeom>
          <a:solidFill>
            <a:schemeClr val="folHlink">
              <a:alpha val="89999"/>
            </a:schemeClr>
          </a:solidFill>
          <a:ln w="9525" algn="ctr">
            <a:solidFill>
              <a:srgbClr val="969696"/>
            </a:solidFill>
            <a:miter lim="800000"/>
            <a:headEnd type="none" w="sm" len="sm"/>
            <a:tailEnd type="none" w="sm" len="sm"/>
          </a:ln>
          <a:effectLst>
            <a:outerShdw dist="35921" dir="2700000" algn="ctr" rotWithShape="0">
              <a:schemeClr val="bg2"/>
            </a:outerShdw>
          </a:effectLst>
        </p:spPr>
        <p:txBody>
          <a:bodyPr wrap="none" lIns="83188" tIns="41594" rIns="83188" bIns="41594" anchor="ctr"/>
          <a:lstStyle/>
          <a:p>
            <a:pPr defTabSz="892175">
              <a:defRPr/>
            </a:pPr>
            <a:r>
              <a:rPr lang="it-IT" sz="1400" b="1" dirty="0">
                <a:latin typeface="Verdana" pitchFamily="34" charset="0"/>
                <a:cs typeface="Arial" charset="0"/>
              </a:rPr>
              <a:t>Intelligent</a:t>
            </a:r>
            <a:br>
              <a:rPr lang="it-IT" sz="1400" b="1" dirty="0">
                <a:latin typeface="Verdana" pitchFamily="34" charset="0"/>
                <a:cs typeface="Arial" charset="0"/>
              </a:rPr>
            </a:br>
            <a:r>
              <a:rPr lang="it-IT" sz="1400" b="1" dirty="0">
                <a:latin typeface="Verdana" pitchFamily="34" charset="0"/>
                <a:cs typeface="Arial" charset="0"/>
              </a:rPr>
              <a:t>Transportation</a:t>
            </a:r>
            <a:br>
              <a:rPr lang="it-IT" sz="1400" b="1" dirty="0">
                <a:latin typeface="Verdana" pitchFamily="34" charset="0"/>
                <a:cs typeface="Arial" charset="0"/>
              </a:rPr>
            </a:br>
            <a:r>
              <a:rPr lang="it-IT" sz="1400" b="1" dirty="0">
                <a:latin typeface="Verdana" pitchFamily="34" charset="0"/>
                <a:cs typeface="Arial" charset="0"/>
              </a:rPr>
              <a:t>Systems</a:t>
            </a:r>
            <a:endParaRPr lang="it-IT" sz="1400" b="1" noProof="1">
              <a:latin typeface="Verdana" pitchFamily="34" charset="0"/>
              <a:cs typeface="Arial" charset="0"/>
            </a:endParaRPr>
          </a:p>
        </p:txBody>
      </p:sp>
      <p:sp>
        <p:nvSpPr>
          <p:cNvPr id="13" name="Rectangle 10"/>
          <p:cNvSpPr>
            <a:spLocks noChangeArrowheads="1"/>
          </p:cNvSpPr>
          <p:nvPr/>
        </p:nvSpPr>
        <p:spPr bwMode="auto">
          <a:xfrm>
            <a:off x="5162550" y="1357313"/>
            <a:ext cx="3195638" cy="842962"/>
          </a:xfrm>
          <a:prstGeom prst="rect">
            <a:avLst/>
          </a:prstGeom>
          <a:gradFill rotWithShape="1">
            <a:gsLst>
              <a:gs pos="0">
                <a:srgbClr val="EAEAEA"/>
              </a:gs>
              <a:gs pos="50000">
                <a:schemeClr val="bg1"/>
              </a:gs>
              <a:gs pos="100000">
                <a:srgbClr val="EAEAEA"/>
              </a:gs>
            </a:gsLst>
            <a:lin ang="2700000" scaled="1"/>
          </a:gradFill>
          <a:ln w="9525" algn="ctr">
            <a:solidFill>
              <a:schemeClr val="bg2"/>
            </a:solidFill>
            <a:miter lim="800000"/>
            <a:headEnd/>
            <a:tailEnd/>
          </a:ln>
          <a:effectLst>
            <a:outerShdw dist="35921" dir="2700000" algn="ctr" rotWithShape="0">
              <a:schemeClr val="bg2"/>
            </a:outerShdw>
          </a:effectLst>
        </p:spPr>
        <p:txBody>
          <a:bodyPr lIns="65504" tIns="32752" rIns="32752" bIns="32752">
            <a:spAutoFit/>
          </a:bodyPr>
          <a:lstStyle/>
          <a:p>
            <a:pPr>
              <a:lnSpc>
                <a:spcPct val="120000"/>
              </a:lnSpc>
              <a:buFontTx/>
              <a:buChar char="•"/>
              <a:defRPr/>
            </a:pPr>
            <a:r>
              <a:rPr lang="it-IT" sz="1400">
                <a:latin typeface="Verdana" pitchFamily="34" charset="0"/>
                <a:cs typeface="Arial" charset="0"/>
              </a:rPr>
              <a:t>E-learning </a:t>
            </a:r>
          </a:p>
          <a:p>
            <a:pPr>
              <a:lnSpc>
                <a:spcPct val="120000"/>
              </a:lnSpc>
              <a:buFontTx/>
              <a:buChar char="•"/>
              <a:defRPr/>
            </a:pPr>
            <a:r>
              <a:rPr lang="en-US" sz="1400">
                <a:latin typeface="Verdana" pitchFamily="34" charset="0"/>
                <a:cs typeface="Arial" charset="0"/>
              </a:rPr>
              <a:t>Knowledge Management</a:t>
            </a:r>
          </a:p>
          <a:p>
            <a:pPr>
              <a:lnSpc>
                <a:spcPct val="120000"/>
              </a:lnSpc>
              <a:buFontTx/>
              <a:buChar char="•"/>
              <a:defRPr/>
            </a:pPr>
            <a:r>
              <a:rPr lang="en-US" sz="1400">
                <a:latin typeface="Verdana" pitchFamily="34" charset="0"/>
                <a:cs typeface="Arial" charset="0"/>
              </a:rPr>
              <a:t>Role gaming</a:t>
            </a:r>
            <a:endParaRPr lang="it-IT" sz="1400">
              <a:latin typeface="Verdana" pitchFamily="34" charset="0"/>
              <a:cs typeface="Arial" charset="0"/>
            </a:endParaRPr>
          </a:p>
        </p:txBody>
      </p:sp>
      <p:sp>
        <p:nvSpPr>
          <p:cNvPr id="14" name="Rectangle 11"/>
          <p:cNvSpPr>
            <a:spLocks noChangeArrowheads="1"/>
          </p:cNvSpPr>
          <p:nvPr/>
        </p:nvSpPr>
        <p:spPr bwMode="auto">
          <a:xfrm>
            <a:off x="6346825" y="3622675"/>
            <a:ext cx="2713038" cy="2052411"/>
          </a:xfrm>
          <a:prstGeom prst="rect">
            <a:avLst/>
          </a:prstGeom>
          <a:gradFill rotWithShape="1">
            <a:gsLst>
              <a:gs pos="0">
                <a:srgbClr val="EAEAEA"/>
              </a:gs>
              <a:gs pos="50000">
                <a:schemeClr val="bg1"/>
              </a:gs>
              <a:gs pos="100000">
                <a:srgbClr val="EAEAEA"/>
              </a:gs>
            </a:gsLst>
            <a:lin ang="2700000" scaled="1"/>
          </a:gradFill>
          <a:ln w="9525" algn="ctr">
            <a:solidFill>
              <a:schemeClr val="bg2"/>
            </a:solidFill>
            <a:miter lim="800000"/>
            <a:headEnd/>
            <a:tailEnd/>
          </a:ln>
          <a:effectLst>
            <a:outerShdw dist="35921" dir="2700000" algn="ctr" rotWithShape="0">
              <a:schemeClr val="bg2"/>
            </a:outerShdw>
          </a:effectLst>
        </p:spPr>
        <p:txBody>
          <a:bodyPr wrap="square" lIns="65504" tIns="32752" rIns="32752" bIns="32752">
            <a:spAutoFit/>
          </a:bodyPr>
          <a:lstStyle/>
          <a:p>
            <a:pPr marL="87313" indent="-87313">
              <a:lnSpc>
                <a:spcPct val="120000"/>
              </a:lnSpc>
              <a:buFontTx/>
              <a:buChar char="•"/>
              <a:defRPr/>
            </a:pPr>
            <a:r>
              <a:rPr lang="en-US" sz="1400" dirty="0">
                <a:latin typeface="Verdana" pitchFamily="34" charset="0"/>
                <a:cs typeface="Arial" charset="0"/>
              </a:rPr>
              <a:t>Electronic Patient Record</a:t>
            </a:r>
          </a:p>
          <a:p>
            <a:pPr marL="87313" indent="-87313">
              <a:lnSpc>
                <a:spcPct val="120000"/>
              </a:lnSpc>
              <a:buFontTx/>
              <a:buChar char="•"/>
              <a:defRPr/>
            </a:pPr>
            <a:r>
              <a:rPr lang="en-US" sz="1400" dirty="0">
                <a:latin typeface="Verdana" pitchFamily="34" charset="0"/>
                <a:cs typeface="Arial" charset="0"/>
              </a:rPr>
              <a:t>Therapy management</a:t>
            </a:r>
          </a:p>
          <a:p>
            <a:pPr marL="87313" indent="-87313">
              <a:lnSpc>
                <a:spcPct val="120000"/>
              </a:lnSpc>
              <a:buFontTx/>
              <a:buChar char="•"/>
              <a:defRPr/>
            </a:pPr>
            <a:r>
              <a:rPr lang="en-US" sz="1400" dirty="0">
                <a:latin typeface="Verdana" pitchFamily="34" charset="0"/>
                <a:cs typeface="Arial" charset="0"/>
              </a:rPr>
              <a:t>Biomedical parameters monitoring</a:t>
            </a:r>
          </a:p>
          <a:p>
            <a:pPr marL="87313" indent="-87313">
              <a:lnSpc>
                <a:spcPct val="120000"/>
              </a:lnSpc>
              <a:buFontTx/>
              <a:buChar char="•"/>
              <a:defRPr/>
            </a:pPr>
            <a:r>
              <a:rPr lang="en-US" sz="1400" dirty="0">
                <a:latin typeface="Verdana" pitchFamily="34" charset="0"/>
                <a:cs typeface="Arial" charset="0"/>
              </a:rPr>
              <a:t>Second Opinion Management</a:t>
            </a:r>
          </a:p>
          <a:p>
            <a:pPr marL="87313" indent="-87313">
              <a:lnSpc>
                <a:spcPct val="120000"/>
              </a:lnSpc>
              <a:buFontTx/>
              <a:buChar char="•"/>
              <a:defRPr/>
            </a:pPr>
            <a:r>
              <a:rPr lang="en-US" sz="1400" dirty="0">
                <a:latin typeface="Verdana" pitchFamily="34" charset="0"/>
                <a:cs typeface="Arial" charset="0"/>
              </a:rPr>
              <a:t>Pharmaceutical risk mgmt</a:t>
            </a:r>
          </a:p>
        </p:txBody>
      </p:sp>
      <p:sp>
        <p:nvSpPr>
          <p:cNvPr id="15" name="Rectangle 12"/>
          <p:cNvSpPr>
            <a:spLocks noChangeArrowheads="1"/>
          </p:cNvSpPr>
          <p:nvPr/>
        </p:nvSpPr>
        <p:spPr bwMode="auto">
          <a:xfrm>
            <a:off x="6323013" y="2470150"/>
            <a:ext cx="2749550" cy="842963"/>
          </a:xfrm>
          <a:prstGeom prst="rect">
            <a:avLst/>
          </a:prstGeom>
          <a:gradFill rotWithShape="1">
            <a:gsLst>
              <a:gs pos="0">
                <a:srgbClr val="EAEAEA"/>
              </a:gs>
              <a:gs pos="50000">
                <a:schemeClr val="bg1"/>
              </a:gs>
              <a:gs pos="100000">
                <a:srgbClr val="EAEAEA"/>
              </a:gs>
            </a:gsLst>
            <a:lin ang="2700000" scaled="1"/>
          </a:gradFill>
          <a:ln w="9525" algn="ctr">
            <a:solidFill>
              <a:schemeClr val="bg2"/>
            </a:solidFill>
            <a:miter lim="800000"/>
            <a:headEnd/>
            <a:tailEnd/>
          </a:ln>
          <a:effectLst>
            <a:outerShdw dist="35921" dir="2700000" algn="ctr" rotWithShape="0">
              <a:schemeClr val="bg2"/>
            </a:outerShdw>
          </a:effectLst>
        </p:spPr>
        <p:txBody>
          <a:bodyPr lIns="65504" tIns="32752" rIns="32752" bIns="32752">
            <a:spAutoFit/>
          </a:bodyPr>
          <a:lstStyle/>
          <a:p>
            <a:pPr>
              <a:lnSpc>
                <a:spcPct val="120000"/>
              </a:lnSpc>
              <a:buFontTx/>
              <a:buChar char="•"/>
              <a:defRPr/>
            </a:pPr>
            <a:r>
              <a:rPr lang="it-IT" sz="1400">
                <a:latin typeface="Verdana" pitchFamily="34" charset="0"/>
                <a:cs typeface="Arial" charset="0"/>
              </a:rPr>
              <a:t>Video surveillance</a:t>
            </a:r>
          </a:p>
          <a:p>
            <a:pPr>
              <a:lnSpc>
                <a:spcPct val="120000"/>
              </a:lnSpc>
              <a:buFontTx/>
              <a:buChar char="•"/>
              <a:defRPr/>
            </a:pPr>
            <a:r>
              <a:rPr lang="it-IT" sz="1400">
                <a:latin typeface="Verdana" pitchFamily="34" charset="0"/>
                <a:cs typeface="Arial" charset="0"/>
              </a:rPr>
              <a:t>Sensor networks integration</a:t>
            </a:r>
          </a:p>
          <a:p>
            <a:pPr>
              <a:lnSpc>
                <a:spcPct val="120000"/>
              </a:lnSpc>
              <a:buFontTx/>
              <a:buChar char="•"/>
              <a:defRPr/>
            </a:pPr>
            <a:r>
              <a:rPr lang="en-US" sz="1400">
                <a:latin typeface="Verdana" pitchFamily="34" charset="0"/>
                <a:cs typeface="Arial" charset="0"/>
              </a:rPr>
              <a:t>Video semantic capabilities</a:t>
            </a:r>
            <a:endParaRPr lang="it-IT" sz="1400">
              <a:latin typeface="Verdana" pitchFamily="34" charset="0"/>
              <a:cs typeface="Arial" charset="0"/>
            </a:endParaRPr>
          </a:p>
        </p:txBody>
      </p:sp>
      <p:sp>
        <p:nvSpPr>
          <p:cNvPr id="16" name="Rectangle 13"/>
          <p:cNvSpPr>
            <a:spLocks noChangeArrowheads="1"/>
          </p:cNvSpPr>
          <p:nvPr/>
        </p:nvSpPr>
        <p:spPr bwMode="auto">
          <a:xfrm>
            <a:off x="5314950" y="5627688"/>
            <a:ext cx="3625850" cy="587375"/>
          </a:xfrm>
          <a:prstGeom prst="rect">
            <a:avLst/>
          </a:prstGeom>
          <a:gradFill rotWithShape="1">
            <a:gsLst>
              <a:gs pos="0">
                <a:srgbClr val="EAEAEA"/>
              </a:gs>
              <a:gs pos="50000">
                <a:schemeClr val="bg1"/>
              </a:gs>
              <a:gs pos="100000">
                <a:srgbClr val="EAEAEA"/>
              </a:gs>
            </a:gsLst>
            <a:lin ang="2700000" scaled="1"/>
          </a:gradFill>
          <a:ln w="9525" algn="ctr">
            <a:solidFill>
              <a:schemeClr val="bg2"/>
            </a:solidFill>
            <a:miter lim="800000"/>
            <a:headEnd/>
            <a:tailEnd/>
          </a:ln>
          <a:effectLst>
            <a:outerShdw dist="35921" dir="2700000" algn="ctr" rotWithShape="0">
              <a:schemeClr val="bg2"/>
            </a:outerShdw>
          </a:effectLst>
        </p:spPr>
        <p:txBody>
          <a:bodyPr lIns="65504" tIns="32752" rIns="32752" bIns="32752">
            <a:spAutoFit/>
          </a:bodyPr>
          <a:lstStyle/>
          <a:p>
            <a:pPr marL="87313" indent="-87313">
              <a:lnSpc>
                <a:spcPct val="120000"/>
              </a:lnSpc>
              <a:buFontTx/>
              <a:buChar char="•"/>
              <a:defRPr/>
            </a:pPr>
            <a:r>
              <a:rPr lang="it-IT" sz="1400" dirty="0">
                <a:latin typeface="Verdana" pitchFamily="34" charset="0"/>
                <a:cs typeface="Arial" charset="0"/>
              </a:rPr>
              <a:t>ICT platform for Wireless Sensor Networks management and control</a:t>
            </a:r>
          </a:p>
        </p:txBody>
      </p:sp>
      <p:sp>
        <p:nvSpPr>
          <p:cNvPr id="17" name="Rectangle 14"/>
          <p:cNvSpPr>
            <a:spLocks noChangeArrowheads="1"/>
          </p:cNvSpPr>
          <p:nvPr/>
        </p:nvSpPr>
        <p:spPr bwMode="auto">
          <a:xfrm>
            <a:off x="123825" y="3182937"/>
            <a:ext cx="2305050" cy="3392033"/>
          </a:xfrm>
          <a:prstGeom prst="rect">
            <a:avLst/>
          </a:prstGeom>
          <a:gradFill rotWithShape="1">
            <a:gsLst>
              <a:gs pos="0">
                <a:srgbClr val="EAEAEA"/>
              </a:gs>
              <a:gs pos="50000">
                <a:schemeClr val="bg1"/>
              </a:gs>
              <a:gs pos="100000">
                <a:srgbClr val="EAEAEA"/>
              </a:gs>
            </a:gsLst>
            <a:lin ang="2700000" scaled="1"/>
          </a:gradFill>
          <a:ln w="9525" algn="ctr">
            <a:solidFill>
              <a:schemeClr val="bg2"/>
            </a:solidFill>
            <a:miter lim="800000"/>
            <a:headEnd/>
            <a:tailEnd/>
          </a:ln>
          <a:effectLst>
            <a:outerShdw dist="35921" dir="2700000" algn="ctr" rotWithShape="0">
              <a:schemeClr val="bg2"/>
            </a:outerShdw>
          </a:effectLst>
        </p:spPr>
        <p:txBody>
          <a:bodyPr wrap="square" lIns="65504" tIns="32752" rIns="32752" bIns="32752">
            <a:spAutoFit/>
          </a:bodyPr>
          <a:lstStyle/>
          <a:p>
            <a:pPr marL="87313" indent="-87313">
              <a:lnSpc>
                <a:spcPct val="120000"/>
              </a:lnSpc>
              <a:buFontTx/>
              <a:buChar char="•"/>
              <a:defRPr/>
            </a:pPr>
            <a:r>
              <a:rPr lang="it-IT" sz="1400" dirty="0">
                <a:latin typeface="Verdana" pitchFamily="34" charset="0"/>
                <a:cs typeface="Arial" charset="0"/>
              </a:rPr>
              <a:t> Traffic information</a:t>
            </a:r>
          </a:p>
          <a:p>
            <a:pPr marL="87313" indent="-87313">
              <a:lnSpc>
                <a:spcPct val="120000"/>
              </a:lnSpc>
              <a:buFontTx/>
              <a:buChar char="•"/>
              <a:defRPr/>
            </a:pPr>
            <a:r>
              <a:rPr lang="en-US" sz="1400" dirty="0">
                <a:latin typeface="Verdana" pitchFamily="34" charset="0"/>
                <a:cs typeface="Arial" charset="0"/>
              </a:rPr>
              <a:t> Fleet management</a:t>
            </a:r>
          </a:p>
          <a:p>
            <a:pPr marL="87313" indent="-87313">
              <a:lnSpc>
                <a:spcPct val="120000"/>
              </a:lnSpc>
              <a:buFontTx/>
              <a:buChar char="•"/>
              <a:defRPr/>
            </a:pPr>
            <a:r>
              <a:rPr lang="en-US" sz="1400" dirty="0">
                <a:latin typeface="Verdana" pitchFamily="34" charset="0"/>
                <a:cs typeface="Arial" charset="0"/>
              </a:rPr>
              <a:t> Access Control</a:t>
            </a:r>
          </a:p>
          <a:p>
            <a:pPr marL="87313" indent="-87313">
              <a:lnSpc>
                <a:spcPct val="120000"/>
              </a:lnSpc>
              <a:buFontTx/>
              <a:buChar char="•"/>
              <a:defRPr/>
            </a:pPr>
            <a:r>
              <a:rPr lang="en-US" sz="1400" dirty="0">
                <a:latin typeface="Verdana" pitchFamily="34" charset="0"/>
                <a:cs typeface="Arial" charset="0"/>
              </a:rPr>
              <a:t> Road Charging</a:t>
            </a:r>
          </a:p>
          <a:p>
            <a:pPr marL="87313" indent="-87313">
              <a:lnSpc>
                <a:spcPct val="120000"/>
              </a:lnSpc>
              <a:buFontTx/>
              <a:buChar char="•"/>
              <a:defRPr/>
            </a:pPr>
            <a:r>
              <a:rPr lang="en-US" sz="1400" dirty="0">
                <a:latin typeface="Verdana" pitchFamily="34" charset="0"/>
                <a:cs typeface="Arial" charset="0"/>
              </a:rPr>
              <a:t> Emergency Call</a:t>
            </a:r>
          </a:p>
          <a:p>
            <a:pPr marL="87313" indent="-87313">
              <a:lnSpc>
                <a:spcPct val="120000"/>
              </a:lnSpc>
              <a:buFontTx/>
              <a:buChar char="•"/>
              <a:defRPr/>
            </a:pPr>
            <a:r>
              <a:rPr lang="en-US" sz="1400" dirty="0">
                <a:latin typeface="Verdana" pitchFamily="34" charset="0"/>
                <a:cs typeface="Arial" charset="0"/>
              </a:rPr>
              <a:t> Mobile Payments</a:t>
            </a:r>
          </a:p>
          <a:p>
            <a:pPr marL="87313" indent="-87313">
              <a:lnSpc>
                <a:spcPct val="120000"/>
              </a:lnSpc>
              <a:buFontTx/>
              <a:buChar char="•"/>
              <a:defRPr/>
            </a:pPr>
            <a:r>
              <a:rPr lang="en-US" sz="1400" dirty="0">
                <a:latin typeface="Verdana" pitchFamily="34" charset="0"/>
                <a:cs typeface="Arial" charset="0"/>
              </a:rPr>
              <a:t> Parking Management</a:t>
            </a:r>
          </a:p>
          <a:p>
            <a:pPr marL="87313" indent="-87313">
              <a:lnSpc>
                <a:spcPct val="120000"/>
              </a:lnSpc>
              <a:buFontTx/>
              <a:buChar char="•"/>
              <a:defRPr/>
            </a:pPr>
            <a:r>
              <a:rPr lang="en-US" sz="1400" dirty="0">
                <a:latin typeface="Verdana" pitchFamily="34" charset="0"/>
                <a:cs typeface="Arial" charset="0"/>
              </a:rPr>
              <a:t> Pay As You Drive</a:t>
            </a:r>
          </a:p>
          <a:p>
            <a:pPr marL="87313" indent="-87313">
              <a:lnSpc>
                <a:spcPct val="120000"/>
              </a:lnSpc>
              <a:buFontTx/>
              <a:buChar char="•"/>
              <a:defRPr/>
            </a:pPr>
            <a:r>
              <a:rPr lang="en-US" sz="1400" dirty="0">
                <a:latin typeface="Verdana" pitchFamily="34" charset="0"/>
                <a:cs typeface="Arial" charset="0"/>
              </a:rPr>
              <a:t> City Logistics</a:t>
            </a:r>
          </a:p>
          <a:p>
            <a:pPr marL="87313" indent="-87313">
              <a:lnSpc>
                <a:spcPct val="120000"/>
              </a:lnSpc>
              <a:buFontTx/>
              <a:buChar char="•"/>
              <a:defRPr/>
            </a:pPr>
            <a:r>
              <a:rPr lang="en-US" sz="1400" dirty="0">
                <a:latin typeface="Verdana" pitchFamily="34" charset="0"/>
                <a:cs typeface="Arial" charset="0"/>
              </a:rPr>
              <a:t> Vehicle Tracking</a:t>
            </a:r>
          </a:p>
          <a:p>
            <a:pPr marL="87313" indent="-87313">
              <a:lnSpc>
                <a:spcPct val="120000"/>
              </a:lnSpc>
              <a:buFontTx/>
              <a:buChar char="•"/>
              <a:defRPr/>
            </a:pPr>
            <a:r>
              <a:rPr lang="en-US" sz="1400" dirty="0">
                <a:latin typeface="Verdana" pitchFamily="34" charset="0"/>
                <a:cs typeface="Arial" charset="0"/>
              </a:rPr>
              <a:t> Work Force </a:t>
            </a:r>
            <a:r>
              <a:rPr lang="en-US" sz="1400" dirty="0" err="1">
                <a:latin typeface="Verdana" pitchFamily="34" charset="0"/>
                <a:cs typeface="Arial" charset="0"/>
              </a:rPr>
              <a:t>Managem</a:t>
            </a:r>
            <a:r>
              <a:rPr lang="en-US" sz="1400" dirty="0">
                <a:latin typeface="Verdana" pitchFamily="34" charset="0"/>
                <a:cs typeface="Arial" charset="0"/>
              </a:rPr>
              <a:t>.</a:t>
            </a:r>
            <a:endParaRPr lang="it-IT" sz="1400" dirty="0">
              <a:latin typeface="Verdana" pitchFamily="34" charset="0"/>
              <a:cs typeface="Arial" charset="0"/>
            </a:endParaRPr>
          </a:p>
        </p:txBody>
      </p:sp>
      <p:sp>
        <p:nvSpPr>
          <p:cNvPr id="22" name="Rectangle 20"/>
          <p:cNvSpPr>
            <a:spLocks noChangeArrowheads="1"/>
          </p:cNvSpPr>
          <p:nvPr/>
        </p:nvSpPr>
        <p:spPr bwMode="auto">
          <a:xfrm>
            <a:off x="71438" y="1258888"/>
            <a:ext cx="3025775" cy="1229539"/>
          </a:xfrm>
          <a:prstGeom prst="rect">
            <a:avLst/>
          </a:prstGeom>
          <a:gradFill rotWithShape="1">
            <a:gsLst>
              <a:gs pos="0">
                <a:srgbClr val="EAEAEA"/>
              </a:gs>
              <a:gs pos="50000">
                <a:schemeClr val="bg1"/>
              </a:gs>
              <a:gs pos="100000">
                <a:srgbClr val="EAEAEA"/>
              </a:gs>
            </a:gsLst>
            <a:lin ang="2700000" scaled="1"/>
          </a:gradFill>
          <a:ln w="9525" algn="ctr">
            <a:solidFill>
              <a:schemeClr val="bg2"/>
            </a:solidFill>
            <a:miter lim="800000"/>
            <a:headEnd/>
            <a:tailEnd/>
          </a:ln>
          <a:effectLst>
            <a:outerShdw dist="35921" dir="2700000" algn="ctr" rotWithShape="0">
              <a:schemeClr val="bg2"/>
            </a:outerShdw>
          </a:effectLst>
        </p:spPr>
        <p:txBody>
          <a:bodyPr wrap="square" lIns="65504" tIns="32752" rIns="32752" bIns="32752">
            <a:spAutoFit/>
          </a:bodyPr>
          <a:lstStyle/>
          <a:p>
            <a:pPr marL="87313" indent="-87313">
              <a:lnSpc>
                <a:spcPct val="120000"/>
              </a:lnSpc>
              <a:buFontTx/>
              <a:buChar char="•"/>
              <a:defRPr/>
            </a:pPr>
            <a:r>
              <a:rPr lang="it-IT" sz="1400" dirty="0">
                <a:latin typeface="Verdana" pitchFamily="34" charset="0"/>
                <a:cs typeface="Arial" charset="0"/>
              </a:rPr>
              <a:t> e-Tourism web 2.0 approach</a:t>
            </a:r>
          </a:p>
          <a:p>
            <a:pPr marL="87313" indent="-87313">
              <a:lnSpc>
                <a:spcPct val="120000"/>
              </a:lnSpc>
              <a:buFontTx/>
              <a:buChar char="•"/>
              <a:defRPr/>
            </a:pPr>
            <a:r>
              <a:rPr lang="en-US" sz="1400" dirty="0">
                <a:latin typeface="Verdana" pitchFamily="34" charset="0"/>
                <a:cs typeface="Arial" charset="0"/>
              </a:rPr>
              <a:t> User Generated Contents</a:t>
            </a:r>
          </a:p>
          <a:p>
            <a:pPr marL="87313" indent="-87313">
              <a:lnSpc>
                <a:spcPct val="120000"/>
              </a:lnSpc>
              <a:buFontTx/>
              <a:buChar char="•"/>
              <a:defRPr/>
            </a:pPr>
            <a:r>
              <a:rPr lang="en-US" sz="1400" dirty="0">
                <a:latin typeface="Verdana" pitchFamily="34" charset="0"/>
                <a:cs typeface="Arial" charset="0"/>
              </a:rPr>
              <a:t> Context Awareness Info Push</a:t>
            </a:r>
          </a:p>
          <a:p>
            <a:pPr marL="87313" indent="-87313">
              <a:lnSpc>
                <a:spcPct val="120000"/>
              </a:lnSpc>
              <a:buFontTx/>
              <a:buChar char="•"/>
              <a:defRPr/>
            </a:pPr>
            <a:r>
              <a:rPr lang="en-US" sz="1400" dirty="0">
                <a:latin typeface="Verdana" pitchFamily="34" charset="0"/>
                <a:cs typeface="Arial" charset="0"/>
              </a:rPr>
              <a:t> Energy Management </a:t>
            </a:r>
          </a:p>
        </p:txBody>
      </p:sp>
      <p:sp>
        <p:nvSpPr>
          <p:cNvPr id="38929" name="Text Box 14"/>
          <p:cNvSpPr txBox="1">
            <a:spLocks noChangeArrowheads="1"/>
          </p:cNvSpPr>
          <p:nvPr/>
        </p:nvSpPr>
        <p:spPr bwMode="auto">
          <a:xfrm>
            <a:off x="0" y="558800"/>
            <a:ext cx="9144000" cy="584200"/>
          </a:xfrm>
          <a:prstGeom prst="rect">
            <a:avLst/>
          </a:prstGeom>
          <a:solidFill>
            <a:srgbClr val="F6F8A6">
              <a:alpha val="61176"/>
            </a:srgbClr>
          </a:solidFill>
          <a:ln w="9525">
            <a:noFill/>
            <a:miter lim="800000"/>
            <a:headEnd/>
            <a:tailEnd/>
          </a:ln>
        </p:spPr>
        <p:txBody>
          <a:bodyPr>
            <a:spAutoFit/>
          </a:bodyPr>
          <a:lstStyle/>
          <a:p>
            <a:pPr algn="r"/>
            <a:r>
              <a:rPr lang="en-US" sz="2200" b="1">
                <a:solidFill>
                  <a:srgbClr val="0E454B"/>
                </a:solidFill>
              </a:rPr>
              <a:t>The smart city </a:t>
            </a:r>
            <a:r>
              <a:rPr lang="en-US" sz="3200" b="1">
                <a:solidFill>
                  <a:srgbClr val="0E454B"/>
                </a:solidFill>
              </a:rPr>
              <a:t>is </a:t>
            </a:r>
            <a:r>
              <a:rPr lang="en-US" sz="2200" b="1">
                <a:solidFill>
                  <a:srgbClr val="0E454B"/>
                </a:solidFill>
              </a:rPr>
              <a:t>the Information &amp; communication Infrastructure</a:t>
            </a:r>
            <a:endParaRPr lang="en-US" b="1">
              <a:solidFill>
                <a:srgbClr val="0E454B"/>
              </a:solidFill>
            </a:endParaRPr>
          </a:p>
        </p:txBody>
      </p:sp>
      <p:sp>
        <p:nvSpPr>
          <p:cNvPr id="25" name="AutoShape 7"/>
          <p:cNvSpPr>
            <a:spLocks noChangeArrowheads="1"/>
          </p:cNvSpPr>
          <p:nvPr/>
        </p:nvSpPr>
        <p:spPr bwMode="auto">
          <a:xfrm>
            <a:off x="2500313" y="2214563"/>
            <a:ext cx="1265237" cy="1165225"/>
          </a:xfrm>
          <a:prstGeom prst="ellipse">
            <a:avLst/>
          </a:prstGeom>
          <a:solidFill>
            <a:schemeClr val="folHlink">
              <a:alpha val="89999"/>
            </a:schemeClr>
          </a:solidFill>
          <a:ln w="9525" algn="ctr">
            <a:solidFill>
              <a:srgbClr val="969696"/>
            </a:solidFill>
            <a:miter lim="800000"/>
            <a:headEnd type="none" w="sm" len="sm"/>
            <a:tailEnd type="none" w="sm" len="sm"/>
          </a:ln>
          <a:effectLst>
            <a:outerShdw dist="35921" dir="2700000" algn="ctr" rotWithShape="0">
              <a:schemeClr val="bg2"/>
            </a:outerShdw>
          </a:effectLst>
        </p:spPr>
        <p:txBody>
          <a:bodyPr wrap="none" lIns="83188" tIns="41594" rIns="83188" bIns="41594" anchor="ctr"/>
          <a:lstStyle/>
          <a:p>
            <a:pPr defTabSz="892175">
              <a:defRPr/>
            </a:pPr>
            <a:r>
              <a:rPr lang="it-IT" sz="1400" b="1" dirty="0">
                <a:latin typeface="Verdana" pitchFamily="34" charset="0"/>
                <a:cs typeface="Arial" charset="0"/>
              </a:rPr>
              <a:t>Tourism</a:t>
            </a:r>
          </a:p>
          <a:p>
            <a:pPr defTabSz="892175">
              <a:defRPr/>
            </a:pPr>
            <a:r>
              <a:rPr lang="it-IT" sz="1400" b="1" dirty="0">
                <a:latin typeface="Verdana" pitchFamily="34" charset="0"/>
                <a:cs typeface="Arial" charset="0"/>
              </a:rPr>
              <a:t>Ambient</a:t>
            </a:r>
          </a:p>
          <a:p>
            <a:pPr defTabSz="892175">
              <a:defRPr/>
            </a:pPr>
            <a:r>
              <a:rPr lang="it-IT" sz="1400" b="1" dirty="0">
                <a:latin typeface="Verdana" pitchFamily="34" charset="0"/>
                <a:cs typeface="Arial" charset="0"/>
              </a:rPr>
              <a:t>Energy</a:t>
            </a:r>
            <a:endParaRPr lang="it-IT" sz="1400" b="1" noProof="1">
              <a:latin typeface="Verdana" pitchFamily="34"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507773" y="1338716"/>
            <a:ext cx="7640637" cy="4800600"/>
          </a:xfrm>
          <a:prstGeom prst="rect">
            <a:avLst/>
          </a:prstGeom>
          <a:noFill/>
          <a:ln w="9525" algn="ctr">
            <a:noFill/>
            <a:miter lim="800000"/>
            <a:headEnd/>
            <a:tailEnd/>
          </a:ln>
        </p:spPr>
        <p:txBody>
          <a:bodyPr/>
          <a:lstStyle/>
          <a:p>
            <a:pPr algn="l">
              <a:spcBef>
                <a:spcPct val="30000"/>
              </a:spcBef>
              <a:buFont typeface="Wingdings" pitchFamily="2" charset="2"/>
              <a:buNone/>
            </a:pPr>
            <a:r>
              <a:rPr lang="en-US" sz="2400" b="1" dirty="0">
                <a:solidFill>
                  <a:srgbClr val="4D4D4D"/>
                </a:solidFill>
                <a:latin typeface="Arial" pitchFamily="34" charset="0"/>
              </a:rPr>
              <a:t>Open Systems</a:t>
            </a:r>
          </a:p>
          <a:p>
            <a:pPr marL="379413" lvl="1" indent="-377825" algn="l">
              <a:spcBef>
                <a:spcPct val="30000"/>
              </a:spcBef>
              <a:buFont typeface="Arial" pitchFamily="34" charset="0"/>
              <a:buChar char="•"/>
            </a:pPr>
            <a:r>
              <a:rPr lang="en-US" sz="1400" dirty="0" smtClean="0">
                <a:solidFill>
                  <a:srgbClr val="0070C0"/>
                </a:solidFill>
              </a:rPr>
              <a:t>Ensure </a:t>
            </a:r>
            <a:r>
              <a:rPr lang="en-US" sz="1400" dirty="0">
                <a:solidFill>
                  <a:srgbClr val="0070C0"/>
                </a:solidFill>
              </a:rPr>
              <a:t>flexibility &amp; Interoperability</a:t>
            </a:r>
          </a:p>
          <a:p>
            <a:pPr marL="379413" lvl="1" indent="-377825" algn="l">
              <a:spcBef>
                <a:spcPct val="30000"/>
              </a:spcBef>
              <a:buFont typeface="Arial" pitchFamily="34" charset="0"/>
              <a:buChar char="•"/>
            </a:pPr>
            <a:r>
              <a:rPr lang="en-US" sz="1400" dirty="0" smtClean="0">
                <a:solidFill>
                  <a:srgbClr val="0070C0"/>
                </a:solidFill>
              </a:rPr>
              <a:t>Avoid </a:t>
            </a:r>
            <a:r>
              <a:rPr lang="en-US" sz="1400" dirty="0">
                <a:solidFill>
                  <a:srgbClr val="0070C0"/>
                </a:solidFill>
              </a:rPr>
              <a:t>vendor lock-in / Drive cost effectiveness</a:t>
            </a:r>
          </a:p>
          <a:p>
            <a:pPr marL="379413" lvl="1" indent="-377825" algn="l">
              <a:spcBef>
                <a:spcPct val="30000"/>
              </a:spcBef>
              <a:buFont typeface="Arial" pitchFamily="34" charset="0"/>
              <a:buChar char="•"/>
            </a:pPr>
            <a:r>
              <a:rPr lang="en-US" sz="1400" dirty="0" smtClean="0">
                <a:solidFill>
                  <a:srgbClr val="0070C0"/>
                </a:solidFill>
              </a:rPr>
              <a:t>Ensure </a:t>
            </a:r>
            <a:r>
              <a:rPr lang="en-US" sz="1400" dirty="0">
                <a:solidFill>
                  <a:srgbClr val="0070C0"/>
                </a:solidFill>
              </a:rPr>
              <a:t>future access to information</a:t>
            </a:r>
          </a:p>
          <a:p>
            <a:pPr marL="379413" lvl="1" indent="-377825" algn="l">
              <a:spcBef>
                <a:spcPct val="30000"/>
              </a:spcBef>
              <a:buFont typeface="Arial" pitchFamily="34" charset="0"/>
              <a:buChar char="•"/>
            </a:pPr>
            <a:r>
              <a:rPr lang="en-US" sz="1400" dirty="0" smtClean="0">
                <a:solidFill>
                  <a:srgbClr val="0070C0"/>
                </a:solidFill>
              </a:rPr>
              <a:t>Maximize </a:t>
            </a:r>
            <a:r>
              <a:rPr lang="en-US" sz="1400" dirty="0">
                <a:solidFill>
                  <a:srgbClr val="0070C0"/>
                </a:solidFill>
              </a:rPr>
              <a:t>freedom of action</a:t>
            </a:r>
          </a:p>
          <a:p>
            <a:pPr algn="l">
              <a:spcBef>
                <a:spcPct val="30000"/>
              </a:spcBef>
              <a:buFont typeface="Wingdings" pitchFamily="2" charset="2"/>
              <a:buNone/>
            </a:pPr>
            <a:r>
              <a:rPr lang="en-US" sz="2400" b="1" dirty="0">
                <a:solidFill>
                  <a:srgbClr val="4D4D4D"/>
                </a:solidFill>
                <a:latin typeface="Arial" pitchFamily="34" charset="0"/>
              </a:rPr>
              <a:t>Open standards</a:t>
            </a:r>
          </a:p>
          <a:p>
            <a:pPr marL="379413" lvl="1" indent="-377825" algn="l">
              <a:spcBef>
                <a:spcPct val="30000"/>
              </a:spcBef>
              <a:buFont typeface="Arial" pitchFamily="34" charset="0"/>
              <a:buChar char="•"/>
            </a:pPr>
            <a:r>
              <a:rPr lang="en-US" sz="1400" dirty="0">
                <a:solidFill>
                  <a:srgbClr val="0070C0"/>
                </a:solidFill>
              </a:rPr>
              <a:t>Promoting </a:t>
            </a:r>
            <a:r>
              <a:rPr lang="en-GB" sz="1400" dirty="0">
                <a:solidFill>
                  <a:srgbClr val="0070C0"/>
                </a:solidFill>
              </a:rPr>
              <a:t>interoperability by using open</a:t>
            </a:r>
            <a:br>
              <a:rPr lang="en-GB" sz="1400" dirty="0">
                <a:solidFill>
                  <a:srgbClr val="0070C0"/>
                </a:solidFill>
              </a:rPr>
            </a:br>
            <a:r>
              <a:rPr lang="en-GB" sz="1400" dirty="0">
                <a:solidFill>
                  <a:srgbClr val="0070C0"/>
                </a:solidFill>
              </a:rPr>
              <a:t>published specifications for API's, </a:t>
            </a:r>
            <a:br>
              <a:rPr lang="en-GB" sz="1400" dirty="0">
                <a:solidFill>
                  <a:srgbClr val="0070C0"/>
                </a:solidFill>
              </a:rPr>
            </a:br>
            <a:r>
              <a:rPr lang="en-GB" sz="1400" dirty="0">
                <a:solidFill>
                  <a:srgbClr val="0070C0"/>
                </a:solidFill>
              </a:rPr>
              <a:t>protocols and data and file formats</a:t>
            </a:r>
          </a:p>
          <a:p>
            <a:pPr marL="379413" lvl="1" indent="-377825" algn="l">
              <a:spcBef>
                <a:spcPct val="30000"/>
              </a:spcBef>
              <a:buFont typeface="Wingdings" pitchFamily="2" charset="2"/>
              <a:buNone/>
            </a:pPr>
            <a:r>
              <a:rPr lang="en-US" sz="2400" b="1" dirty="0">
                <a:solidFill>
                  <a:srgbClr val="4D4D4D"/>
                </a:solidFill>
                <a:latin typeface="Arial" pitchFamily="34" charset="0"/>
              </a:rPr>
              <a:t>Open architecture</a:t>
            </a:r>
          </a:p>
          <a:p>
            <a:pPr algn="l">
              <a:spcBef>
                <a:spcPct val="30000"/>
              </a:spcBef>
              <a:buFont typeface="Arial" pitchFamily="34" charset="0"/>
              <a:buChar char="•"/>
            </a:pPr>
            <a:r>
              <a:rPr lang="en-US" sz="1400" dirty="0">
                <a:solidFill>
                  <a:srgbClr val="0070C0"/>
                </a:solidFill>
              </a:rPr>
              <a:t> </a:t>
            </a:r>
            <a:r>
              <a:rPr lang="en-US" sz="1400" dirty="0" smtClean="0">
                <a:solidFill>
                  <a:srgbClr val="0070C0"/>
                </a:solidFill>
              </a:rPr>
              <a:t>     Building </a:t>
            </a:r>
            <a:r>
              <a:rPr lang="en-US" sz="1400" dirty="0">
                <a:solidFill>
                  <a:srgbClr val="0070C0"/>
                </a:solidFill>
              </a:rPr>
              <a:t>loosely coupled, flexible reconfigurable solutions</a:t>
            </a:r>
          </a:p>
          <a:p>
            <a:pPr algn="l">
              <a:spcBef>
                <a:spcPct val="30000"/>
              </a:spcBef>
              <a:buFont typeface="Wingdings" pitchFamily="2" charset="2"/>
              <a:buNone/>
            </a:pPr>
            <a:r>
              <a:rPr lang="en-US" sz="2400" b="1" dirty="0">
                <a:solidFill>
                  <a:srgbClr val="4D4D4D"/>
                </a:solidFill>
                <a:latin typeface="Arial" pitchFamily="34" charset="0"/>
              </a:rPr>
              <a:t>Open Source Software</a:t>
            </a:r>
          </a:p>
          <a:p>
            <a:pPr marL="379413" lvl="1" indent="-377825" algn="l">
              <a:spcBef>
                <a:spcPct val="30000"/>
              </a:spcBef>
              <a:buFont typeface="Arial" pitchFamily="34" charset="0"/>
              <a:buChar char="•"/>
            </a:pPr>
            <a:r>
              <a:rPr lang="en-US" sz="1400" dirty="0">
                <a:solidFill>
                  <a:srgbClr val="0070C0"/>
                </a:solidFill>
              </a:rPr>
              <a:t>Promotes standards</a:t>
            </a:r>
          </a:p>
          <a:p>
            <a:pPr marL="379413" lvl="1" indent="-377825" algn="l">
              <a:spcBef>
                <a:spcPct val="30000"/>
              </a:spcBef>
              <a:buFont typeface="Arial" pitchFamily="34" charset="0"/>
              <a:buChar char="•"/>
            </a:pPr>
            <a:r>
              <a:rPr lang="en-US" sz="1400" dirty="0">
                <a:solidFill>
                  <a:srgbClr val="0070C0"/>
                </a:solidFill>
              </a:rPr>
              <a:t>Leverages community development and collaborative innovation</a:t>
            </a:r>
            <a:endParaRPr lang="en-GB" sz="1400" dirty="0">
              <a:solidFill>
                <a:srgbClr val="0070C0"/>
              </a:solidFill>
            </a:endParaRPr>
          </a:p>
        </p:txBody>
      </p:sp>
      <p:sp>
        <p:nvSpPr>
          <p:cNvPr id="39939" name="Rectangle 5"/>
          <p:cNvSpPr>
            <a:spLocks noGrp="1" noChangeArrowheads="1"/>
          </p:cNvSpPr>
          <p:nvPr>
            <p:ph type="title"/>
          </p:nvPr>
        </p:nvSpPr>
        <p:spPr/>
        <p:txBody>
          <a:bodyPr/>
          <a:lstStyle/>
          <a:p>
            <a:r>
              <a:rPr lang="en-US" sz="2300" dirty="0" smtClean="0"/>
              <a:t>THALES</a:t>
            </a:r>
            <a:r>
              <a:rPr lang="en-US" sz="2800" dirty="0" smtClean="0"/>
              <a:t> </a:t>
            </a:r>
            <a:r>
              <a:rPr lang="en-US" sz="2300" dirty="0" smtClean="0"/>
              <a:t>ICT policy : Towards Open System</a:t>
            </a:r>
            <a:endParaRPr lang="fr-FR" sz="2300" dirty="0" smtClean="0"/>
          </a:p>
        </p:txBody>
      </p:sp>
      <p:grpSp>
        <p:nvGrpSpPr>
          <p:cNvPr id="39940" name="Groupe 5"/>
          <p:cNvGrpSpPr>
            <a:grpSpLocks/>
          </p:cNvGrpSpPr>
          <p:nvPr/>
        </p:nvGrpSpPr>
        <p:grpSpPr bwMode="auto">
          <a:xfrm>
            <a:off x="5504767" y="1246188"/>
            <a:ext cx="3524250" cy="3935412"/>
            <a:chOff x="5548313" y="941393"/>
            <a:chExt cx="3524250" cy="3273425"/>
          </a:xfrm>
        </p:grpSpPr>
        <p:pic>
          <p:nvPicPr>
            <p:cNvPr id="39941" name="Picture 3" descr="opencomputing"/>
            <p:cNvPicPr>
              <a:picLocks noChangeAspect="1" noChangeArrowheads="1"/>
            </p:cNvPicPr>
            <p:nvPr/>
          </p:nvPicPr>
          <p:blipFill>
            <a:blip r:embed="rId3" cstate="print"/>
            <a:srcRect/>
            <a:stretch>
              <a:fillRect/>
            </a:stretch>
          </p:blipFill>
          <p:spPr bwMode="auto">
            <a:xfrm>
              <a:off x="5548313" y="941393"/>
              <a:ext cx="3524250" cy="3273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42" name="AutoShape 6"/>
            <p:cNvSpPr>
              <a:spLocks noChangeArrowheads="1"/>
            </p:cNvSpPr>
            <p:nvPr/>
          </p:nvSpPr>
          <p:spPr bwMode="auto">
            <a:xfrm>
              <a:off x="6054725" y="2367548"/>
              <a:ext cx="2427288" cy="311563"/>
            </a:xfrm>
            <a:prstGeom prst="roundRect">
              <a:avLst>
                <a:gd name="adj" fmla="val 16667"/>
              </a:avLst>
            </a:prstGeom>
            <a:solidFill>
              <a:schemeClr val="bg2"/>
            </a:solidFill>
            <a:ln w="9525">
              <a:solidFill>
                <a:srgbClr val="A7C1DD"/>
              </a:solidFill>
              <a:round/>
              <a:headEnd/>
              <a:tailEnd/>
            </a:ln>
          </p:spPr>
          <p:txBody>
            <a:bodyPr anchor="ctr">
              <a:spAutoFit/>
            </a:bodyPr>
            <a:lstStyle/>
            <a:p>
              <a:r>
                <a:rPr lang="en-US" sz="1600" dirty="0">
                  <a:solidFill>
                    <a:srgbClr val="FFC000"/>
                  </a:solidFill>
                  <a:latin typeface="Arial Black" pitchFamily="34" charset="0"/>
                </a:rPr>
                <a:t>OPEN SYSTEMS</a:t>
              </a: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AutoShape 51"/>
          <p:cNvSpPr>
            <a:spLocks noChangeArrowheads="1"/>
          </p:cNvSpPr>
          <p:nvPr/>
        </p:nvSpPr>
        <p:spPr bwMode="auto">
          <a:xfrm>
            <a:off x="3540125" y="5113338"/>
            <a:ext cx="1774825" cy="595312"/>
          </a:xfrm>
          <a:prstGeom prst="roundRect">
            <a:avLst>
              <a:gd name="adj" fmla="val 16667"/>
            </a:avLst>
          </a:prstGeom>
          <a:gradFill rotWithShape="0">
            <a:gsLst>
              <a:gs pos="0">
                <a:schemeClr val="accent2"/>
              </a:gs>
              <a:gs pos="100000">
                <a:srgbClr val="FFFF00"/>
              </a:gs>
            </a:gsLst>
            <a:lin ang="5400000" scaled="1"/>
          </a:gradFill>
          <a:ln w="28575">
            <a:solidFill>
              <a:schemeClr val="tx1"/>
            </a:solidFill>
            <a:round/>
            <a:headEnd/>
            <a:tailEnd/>
          </a:ln>
        </p:spPr>
        <p:txBody>
          <a:bodyPr lIns="87312" tIns="42862" rIns="87312" bIns="42862" anchor="ctr"/>
          <a:lstStyle/>
          <a:p>
            <a:r>
              <a:rPr lang="fr-FR" b="1">
                <a:solidFill>
                  <a:schemeClr val="bg1"/>
                </a:solidFill>
                <a:latin typeface="FranklinGothic"/>
              </a:rPr>
              <a:t>Domain </a:t>
            </a:r>
            <a:r>
              <a:rPr lang="en-GB" b="1">
                <a:solidFill>
                  <a:schemeClr val="bg1"/>
                </a:solidFill>
                <a:latin typeface="FranklinGothic"/>
              </a:rPr>
              <a:t>Middleware</a:t>
            </a:r>
          </a:p>
        </p:txBody>
      </p:sp>
      <p:sp>
        <p:nvSpPr>
          <p:cNvPr id="2052" name="AutoShape 49"/>
          <p:cNvSpPr>
            <a:spLocks noChangeArrowheads="1"/>
          </p:cNvSpPr>
          <p:nvPr/>
        </p:nvSpPr>
        <p:spPr bwMode="auto">
          <a:xfrm>
            <a:off x="6654800" y="1449388"/>
            <a:ext cx="1774825" cy="595312"/>
          </a:xfrm>
          <a:prstGeom prst="roundRect">
            <a:avLst>
              <a:gd name="adj" fmla="val 16667"/>
            </a:avLst>
          </a:prstGeom>
          <a:gradFill rotWithShape="0">
            <a:gsLst>
              <a:gs pos="0">
                <a:schemeClr val="accent2"/>
              </a:gs>
              <a:gs pos="100000">
                <a:srgbClr val="FFFF00"/>
              </a:gs>
            </a:gsLst>
            <a:lin ang="5400000" scaled="1"/>
          </a:gradFill>
          <a:ln w="28575">
            <a:solidFill>
              <a:schemeClr val="tx1"/>
            </a:solidFill>
            <a:round/>
            <a:headEnd/>
            <a:tailEnd/>
          </a:ln>
        </p:spPr>
        <p:txBody>
          <a:bodyPr lIns="87312" tIns="42862" rIns="87312" bIns="42862" anchor="ctr"/>
          <a:lstStyle/>
          <a:p>
            <a:r>
              <a:rPr lang="fr-FR" b="1">
                <a:solidFill>
                  <a:schemeClr val="bg1"/>
                </a:solidFill>
                <a:latin typeface="FranklinGothic"/>
              </a:rPr>
              <a:t>Domain </a:t>
            </a:r>
            <a:r>
              <a:rPr lang="en-GB" b="1">
                <a:solidFill>
                  <a:schemeClr val="bg1"/>
                </a:solidFill>
                <a:latin typeface="FranklinGothic"/>
              </a:rPr>
              <a:t>Middleware</a:t>
            </a:r>
          </a:p>
        </p:txBody>
      </p:sp>
      <p:sp>
        <p:nvSpPr>
          <p:cNvPr id="2053" name="Rectangle 6"/>
          <p:cNvSpPr>
            <a:spLocks noGrp="1" noChangeArrowheads="1"/>
          </p:cNvSpPr>
          <p:nvPr>
            <p:ph type="title"/>
          </p:nvPr>
        </p:nvSpPr>
        <p:spPr>
          <a:xfrm>
            <a:off x="-20176" y="115888"/>
            <a:ext cx="8643937" cy="346075"/>
          </a:xfrm>
        </p:spPr>
        <p:txBody>
          <a:bodyPr/>
          <a:lstStyle/>
          <a:p>
            <a:r>
              <a:rPr lang="en-US" dirty="0" smtClean="0"/>
              <a:t>Implement open systems principles</a:t>
            </a:r>
          </a:p>
        </p:txBody>
      </p:sp>
      <p:sp>
        <p:nvSpPr>
          <p:cNvPr id="2054" name="AutoShape 7"/>
          <p:cNvSpPr>
            <a:spLocks noChangeArrowheads="1"/>
          </p:cNvSpPr>
          <p:nvPr/>
        </p:nvSpPr>
        <p:spPr bwMode="auto">
          <a:xfrm>
            <a:off x="460375" y="887413"/>
            <a:ext cx="1819275" cy="1085850"/>
          </a:xfrm>
          <a:prstGeom prst="roundRect">
            <a:avLst>
              <a:gd name="adj" fmla="val 16667"/>
            </a:avLst>
          </a:prstGeom>
          <a:gradFill rotWithShape="0">
            <a:gsLst>
              <a:gs pos="0">
                <a:schemeClr val="accent2"/>
              </a:gs>
              <a:gs pos="100000">
                <a:srgbClr val="FFFF00"/>
              </a:gs>
            </a:gsLst>
            <a:lin ang="5400000" scaled="1"/>
          </a:gradFill>
          <a:ln w="28575">
            <a:solidFill>
              <a:schemeClr val="tx1"/>
            </a:solidFill>
            <a:round/>
            <a:headEnd/>
            <a:tailEnd/>
          </a:ln>
        </p:spPr>
        <p:txBody>
          <a:bodyPr lIns="87312" tIns="42862" rIns="87312" bIns="42862" anchor="ctr"/>
          <a:lstStyle/>
          <a:p>
            <a:r>
              <a:rPr lang="en-GB" b="1">
                <a:solidFill>
                  <a:schemeClr val="bg1"/>
                </a:solidFill>
                <a:latin typeface="FranklinGothic"/>
              </a:rPr>
              <a:t>Application SW </a:t>
            </a:r>
          </a:p>
        </p:txBody>
      </p:sp>
      <p:sp>
        <p:nvSpPr>
          <p:cNvPr id="2055" name="AutoShape 8"/>
          <p:cNvSpPr>
            <a:spLocks noChangeArrowheads="1"/>
          </p:cNvSpPr>
          <p:nvPr/>
        </p:nvSpPr>
        <p:spPr bwMode="auto">
          <a:xfrm>
            <a:off x="460375" y="2039938"/>
            <a:ext cx="1793875" cy="225425"/>
          </a:xfrm>
          <a:prstGeom prst="roundRect">
            <a:avLst>
              <a:gd name="adj" fmla="val 16667"/>
            </a:avLst>
          </a:prstGeom>
          <a:solidFill>
            <a:srgbClr val="FFFF00"/>
          </a:solidFill>
          <a:ln w="28575">
            <a:solidFill>
              <a:schemeClr val="tx1"/>
            </a:solidFill>
            <a:round/>
            <a:headEnd/>
            <a:tailEnd/>
          </a:ln>
        </p:spPr>
        <p:txBody>
          <a:bodyPr lIns="87312" tIns="42862" rIns="87312" bIns="42862" anchor="ctr"/>
          <a:lstStyle/>
          <a:p>
            <a:r>
              <a:rPr lang="en-GB" b="1">
                <a:solidFill>
                  <a:srgbClr val="000099"/>
                </a:solidFill>
                <a:latin typeface="FranklinGothic"/>
              </a:rPr>
              <a:t>Platform</a:t>
            </a:r>
          </a:p>
        </p:txBody>
      </p:sp>
      <p:sp>
        <p:nvSpPr>
          <p:cNvPr id="2056" name="AutoShape 9"/>
          <p:cNvSpPr>
            <a:spLocks noChangeArrowheads="1"/>
          </p:cNvSpPr>
          <p:nvPr/>
        </p:nvSpPr>
        <p:spPr bwMode="auto">
          <a:xfrm rot="10800000" flipH="1">
            <a:off x="166688" y="896938"/>
            <a:ext cx="263525" cy="1087437"/>
          </a:xfrm>
          <a:prstGeom prst="roundRect">
            <a:avLst>
              <a:gd name="adj" fmla="val 16667"/>
            </a:avLst>
          </a:prstGeom>
          <a:solidFill>
            <a:srgbClr val="CCCCFF"/>
          </a:solidFill>
          <a:ln w="28575">
            <a:solidFill>
              <a:schemeClr val="tx1"/>
            </a:solidFill>
            <a:round/>
            <a:headEnd/>
            <a:tailEnd/>
          </a:ln>
        </p:spPr>
        <p:txBody>
          <a:bodyPr vert="eaVert" lIns="87312" tIns="42862" rIns="87312" bIns="42862" anchor="ctr"/>
          <a:lstStyle/>
          <a:p>
            <a:r>
              <a:rPr lang="en-GB" b="1">
                <a:latin typeface="FranklinGothic"/>
              </a:rPr>
              <a:t>Process</a:t>
            </a:r>
          </a:p>
        </p:txBody>
      </p:sp>
      <p:sp>
        <p:nvSpPr>
          <p:cNvPr id="2057" name="AutoShape 10"/>
          <p:cNvSpPr>
            <a:spLocks noChangeArrowheads="1"/>
          </p:cNvSpPr>
          <p:nvPr/>
        </p:nvSpPr>
        <p:spPr bwMode="auto">
          <a:xfrm rot="10800000" flipH="1">
            <a:off x="2297113" y="887413"/>
            <a:ext cx="227012" cy="1085850"/>
          </a:xfrm>
          <a:prstGeom prst="roundRect">
            <a:avLst>
              <a:gd name="adj" fmla="val 16667"/>
            </a:avLst>
          </a:prstGeom>
          <a:solidFill>
            <a:srgbClr val="CCCCFF"/>
          </a:solidFill>
          <a:ln w="28575">
            <a:solidFill>
              <a:schemeClr val="tx1"/>
            </a:solidFill>
            <a:round/>
            <a:headEnd/>
            <a:tailEnd/>
          </a:ln>
        </p:spPr>
        <p:txBody>
          <a:bodyPr vert="eaVert" lIns="87312" tIns="42862" rIns="87312" bIns="42862" anchor="ctr"/>
          <a:lstStyle/>
          <a:p>
            <a:r>
              <a:rPr lang="en-GB" b="1">
                <a:latin typeface="FranklinGothic"/>
              </a:rPr>
              <a:t>Tools</a:t>
            </a:r>
          </a:p>
        </p:txBody>
      </p:sp>
      <p:sp>
        <p:nvSpPr>
          <p:cNvPr id="2058" name="Text Box 11"/>
          <p:cNvSpPr txBox="1">
            <a:spLocks noChangeArrowheads="1"/>
          </p:cNvSpPr>
          <p:nvPr/>
        </p:nvSpPr>
        <p:spPr bwMode="auto">
          <a:xfrm>
            <a:off x="301625" y="2476500"/>
            <a:ext cx="2227263" cy="1016000"/>
          </a:xfrm>
          <a:prstGeom prst="rect">
            <a:avLst/>
          </a:prstGeom>
          <a:noFill/>
          <a:ln w="25400">
            <a:noFill/>
            <a:miter lim="800000"/>
            <a:headEnd/>
            <a:tailEnd/>
          </a:ln>
        </p:spPr>
        <p:txBody>
          <a:bodyPr>
            <a:spAutoFit/>
          </a:bodyPr>
          <a:lstStyle/>
          <a:p>
            <a:pPr>
              <a:defRPr/>
            </a:pPr>
            <a:r>
              <a:rPr lang="en-GB" dirty="0">
                <a:solidFill>
                  <a:srgbClr val="FF9900"/>
                </a:solidFill>
                <a:latin typeface="Arial Black" pitchFamily="34" charset="0"/>
                <a:cs typeface="+mn-cs"/>
              </a:rPr>
              <a:t>No Middleware </a:t>
            </a:r>
          </a:p>
          <a:p>
            <a:pPr>
              <a:defRPr/>
            </a:pPr>
            <a:r>
              <a:rPr lang="en-GB" sz="1400" b="1" dirty="0">
                <a:latin typeface="Arial" charset="0"/>
                <a:cs typeface="Arial" charset="0"/>
              </a:rPr>
              <a:t>No separation between</a:t>
            </a:r>
          </a:p>
          <a:p>
            <a:pPr>
              <a:defRPr/>
            </a:pPr>
            <a:r>
              <a:rPr lang="en-GB" sz="1400" b="1" dirty="0">
                <a:latin typeface="Arial" charset="0"/>
                <a:cs typeface="Arial" charset="0"/>
              </a:rPr>
              <a:t>Applicative and </a:t>
            </a:r>
          </a:p>
          <a:p>
            <a:pPr>
              <a:defRPr/>
            </a:pPr>
            <a:r>
              <a:rPr lang="en-GB" sz="1400" b="1" dirty="0">
                <a:latin typeface="Arial" charset="0"/>
                <a:cs typeface="Arial" charset="0"/>
              </a:rPr>
              <a:t>technical software</a:t>
            </a:r>
          </a:p>
        </p:txBody>
      </p:sp>
      <p:sp>
        <p:nvSpPr>
          <p:cNvPr id="2059" name="AutoShape 12"/>
          <p:cNvSpPr>
            <a:spLocks noChangeArrowheads="1"/>
          </p:cNvSpPr>
          <p:nvPr/>
        </p:nvSpPr>
        <p:spPr bwMode="auto">
          <a:xfrm>
            <a:off x="3581400" y="1779588"/>
            <a:ext cx="1774825" cy="252412"/>
          </a:xfrm>
          <a:prstGeom prst="roundRect">
            <a:avLst>
              <a:gd name="adj" fmla="val 16667"/>
            </a:avLst>
          </a:prstGeom>
          <a:gradFill rotWithShape="0">
            <a:gsLst>
              <a:gs pos="0">
                <a:schemeClr val="accent2"/>
              </a:gs>
              <a:gs pos="100000">
                <a:srgbClr val="FFFF00"/>
              </a:gs>
            </a:gsLst>
            <a:lin ang="5400000" scaled="1"/>
          </a:gradFill>
          <a:ln w="28575">
            <a:solidFill>
              <a:schemeClr val="tx1"/>
            </a:solidFill>
            <a:round/>
            <a:headEnd/>
            <a:tailEnd/>
          </a:ln>
        </p:spPr>
        <p:txBody>
          <a:bodyPr lIns="87312" tIns="42862" rIns="87312" bIns="42862" anchor="ctr"/>
          <a:lstStyle/>
          <a:p>
            <a:r>
              <a:rPr lang="en-GB" b="1">
                <a:solidFill>
                  <a:schemeClr val="bg1"/>
                </a:solidFill>
                <a:latin typeface="FranklinGothic"/>
              </a:rPr>
              <a:t>Middleware</a:t>
            </a:r>
          </a:p>
        </p:txBody>
      </p:sp>
      <p:sp>
        <p:nvSpPr>
          <p:cNvPr id="2060" name="AutoShape 13"/>
          <p:cNvSpPr>
            <a:spLocks noChangeArrowheads="1"/>
          </p:cNvSpPr>
          <p:nvPr/>
        </p:nvSpPr>
        <p:spPr bwMode="auto">
          <a:xfrm>
            <a:off x="3581400" y="889000"/>
            <a:ext cx="1798638" cy="838200"/>
          </a:xfrm>
          <a:prstGeom prst="roundRect">
            <a:avLst>
              <a:gd name="adj" fmla="val 16667"/>
            </a:avLst>
          </a:prstGeom>
          <a:solidFill>
            <a:schemeClr val="accent2"/>
          </a:solidFill>
          <a:ln w="28575">
            <a:solidFill>
              <a:schemeClr val="tx1"/>
            </a:solidFill>
            <a:round/>
            <a:headEnd/>
            <a:tailEnd/>
          </a:ln>
        </p:spPr>
        <p:txBody>
          <a:bodyPr lIns="87312" tIns="42862" rIns="87312" bIns="42862" anchor="ctr"/>
          <a:lstStyle/>
          <a:p>
            <a:r>
              <a:rPr lang="en-GB" b="1">
                <a:solidFill>
                  <a:schemeClr val="bg1"/>
                </a:solidFill>
                <a:latin typeface="FranklinGothic"/>
              </a:rPr>
              <a:t>Application SW</a:t>
            </a:r>
          </a:p>
        </p:txBody>
      </p:sp>
      <p:sp>
        <p:nvSpPr>
          <p:cNvPr id="2061" name="AutoShape 14"/>
          <p:cNvSpPr>
            <a:spLocks noChangeArrowheads="1"/>
          </p:cNvSpPr>
          <p:nvPr/>
        </p:nvSpPr>
        <p:spPr bwMode="auto">
          <a:xfrm>
            <a:off x="3581400" y="2078038"/>
            <a:ext cx="1774825" cy="227012"/>
          </a:xfrm>
          <a:prstGeom prst="roundRect">
            <a:avLst>
              <a:gd name="adj" fmla="val 16667"/>
            </a:avLst>
          </a:prstGeom>
          <a:solidFill>
            <a:srgbClr val="FFFF00"/>
          </a:solidFill>
          <a:ln w="28575">
            <a:solidFill>
              <a:schemeClr val="tx1"/>
            </a:solidFill>
            <a:round/>
            <a:headEnd/>
            <a:tailEnd/>
          </a:ln>
        </p:spPr>
        <p:txBody>
          <a:bodyPr lIns="87312" tIns="42862" rIns="87312" bIns="42862" anchor="ctr"/>
          <a:lstStyle/>
          <a:p>
            <a:r>
              <a:rPr lang="en-GB" b="1">
                <a:solidFill>
                  <a:srgbClr val="000099"/>
                </a:solidFill>
                <a:latin typeface="FranklinGothic"/>
              </a:rPr>
              <a:t>Platform</a:t>
            </a:r>
          </a:p>
        </p:txBody>
      </p:sp>
      <p:sp>
        <p:nvSpPr>
          <p:cNvPr id="2062" name="AutoShape 15"/>
          <p:cNvSpPr>
            <a:spLocks noChangeArrowheads="1"/>
          </p:cNvSpPr>
          <p:nvPr/>
        </p:nvSpPr>
        <p:spPr bwMode="auto">
          <a:xfrm rot="10800000" flipH="1">
            <a:off x="3290888" y="896938"/>
            <a:ext cx="260350" cy="1103312"/>
          </a:xfrm>
          <a:prstGeom prst="roundRect">
            <a:avLst>
              <a:gd name="adj" fmla="val 16667"/>
            </a:avLst>
          </a:prstGeom>
          <a:solidFill>
            <a:srgbClr val="CCCCFF"/>
          </a:solidFill>
          <a:ln w="28575">
            <a:solidFill>
              <a:schemeClr val="tx1"/>
            </a:solidFill>
            <a:round/>
            <a:headEnd/>
            <a:tailEnd/>
          </a:ln>
        </p:spPr>
        <p:txBody>
          <a:bodyPr vert="eaVert" lIns="87312" tIns="42862" rIns="87312" bIns="42862" anchor="ctr"/>
          <a:lstStyle/>
          <a:p>
            <a:r>
              <a:rPr lang="en-GB" b="1">
                <a:latin typeface="FranklinGothic"/>
              </a:rPr>
              <a:t>Process</a:t>
            </a:r>
          </a:p>
        </p:txBody>
      </p:sp>
      <p:sp>
        <p:nvSpPr>
          <p:cNvPr id="2063" name="AutoShape 16"/>
          <p:cNvSpPr>
            <a:spLocks noChangeArrowheads="1"/>
          </p:cNvSpPr>
          <p:nvPr/>
        </p:nvSpPr>
        <p:spPr bwMode="auto">
          <a:xfrm rot="10800000" flipH="1">
            <a:off x="5399088" y="887413"/>
            <a:ext cx="223837" cy="1103312"/>
          </a:xfrm>
          <a:prstGeom prst="roundRect">
            <a:avLst>
              <a:gd name="adj" fmla="val 16667"/>
            </a:avLst>
          </a:prstGeom>
          <a:solidFill>
            <a:srgbClr val="CCCCFF"/>
          </a:solidFill>
          <a:ln w="28575">
            <a:solidFill>
              <a:schemeClr val="tx1"/>
            </a:solidFill>
            <a:round/>
            <a:headEnd/>
            <a:tailEnd/>
          </a:ln>
        </p:spPr>
        <p:txBody>
          <a:bodyPr vert="eaVert" lIns="87312" tIns="42862" rIns="87312" bIns="42862" anchor="ctr"/>
          <a:lstStyle/>
          <a:p>
            <a:r>
              <a:rPr lang="en-GB" b="1">
                <a:latin typeface="FranklinGothic"/>
              </a:rPr>
              <a:t>Workbench</a:t>
            </a:r>
          </a:p>
        </p:txBody>
      </p:sp>
      <p:sp>
        <p:nvSpPr>
          <p:cNvPr id="2064" name="AutoShape 17"/>
          <p:cNvSpPr>
            <a:spLocks noChangeArrowheads="1"/>
          </p:cNvSpPr>
          <p:nvPr/>
        </p:nvSpPr>
        <p:spPr bwMode="auto">
          <a:xfrm>
            <a:off x="6705600" y="2108200"/>
            <a:ext cx="1700213" cy="228600"/>
          </a:xfrm>
          <a:prstGeom prst="roundRect">
            <a:avLst>
              <a:gd name="adj" fmla="val 16667"/>
            </a:avLst>
          </a:prstGeom>
          <a:solidFill>
            <a:srgbClr val="FFFF00"/>
          </a:solidFill>
          <a:ln w="28575">
            <a:solidFill>
              <a:schemeClr val="tx1"/>
            </a:solidFill>
            <a:round/>
            <a:headEnd/>
            <a:tailEnd/>
          </a:ln>
        </p:spPr>
        <p:txBody>
          <a:bodyPr lIns="87312" tIns="42862" rIns="87312" bIns="42862" anchor="ctr"/>
          <a:lstStyle/>
          <a:p>
            <a:r>
              <a:rPr lang="en-GB" b="1">
                <a:solidFill>
                  <a:srgbClr val="000099"/>
                </a:solidFill>
                <a:latin typeface="FranklinGothic"/>
              </a:rPr>
              <a:t>Platform</a:t>
            </a:r>
          </a:p>
        </p:txBody>
      </p:sp>
      <p:sp>
        <p:nvSpPr>
          <p:cNvPr id="2065" name="AutoShape 18"/>
          <p:cNvSpPr>
            <a:spLocks noChangeArrowheads="1"/>
          </p:cNvSpPr>
          <p:nvPr/>
        </p:nvSpPr>
        <p:spPr bwMode="auto">
          <a:xfrm rot="10800000" flipH="1">
            <a:off x="8501063" y="917575"/>
            <a:ext cx="315912" cy="1439863"/>
          </a:xfrm>
          <a:prstGeom prst="roundRect">
            <a:avLst>
              <a:gd name="adj" fmla="val 16667"/>
            </a:avLst>
          </a:prstGeom>
          <a:solidFill>
            <a:srgbClr val="CCCCFF"/>
          </a:solidFill>
          <a:ln w="28575">
            <a:solidFill>
              <a:schemeClr val="tx1"/>
            </a:solidFill>
            <a:round/>
            <a:headEnd/>
            <a:tailEnd/>
          </a:ln>
        </p:spPr>
        <p:txBody>
          <a:bodyPr vert="eaVert" lIns="87312" tIns="42862" rIns="87312" bIns="42862" anchor="ctr"/>
          <a:lstStyle/>
          <a:p>
            <a:r>
              <a:rPr lang="en-GB" b="1">
                <a:latin typeface="FranklinGothic"/>
              </a:rPr>
              <a:t>TUP </a:t>
            </a:r>
          </a:p>
        </p:txBody>
      </p:sp>
      <p:sp>
        <p:nvSpPr>
          <p:cNvPr id="2066" name="AutoShape 19"/>
          <p:cNvSpPr>
            <a:spLocks noChangeArrowheads="1"/>
          </p:cNvSpPr>
          <p:nvPr/>
        </p:nvSpPr>
        <p:spPr bwMode="auto">
          <a:xfrm>
            <a:off x="6783388" y="889000"/>
            <a:ext cx="307975" cy="725488"/>
          </a:xfrm>
          <a:prstGeom prst="roundRect">
            <a:avLst>
              <a:gd name="adj" fmla="val 16667"/>
            </a:avLst>
          </a:prstGeom>
          <a:solidFill>
            <a:schemeClr val="accent2"/>
          </a:solidFill>
          <a:ln w="28575">
            <a:solidFill>
              <a:schemeClr val="tx1"/>
            </a:solidFill>
            <a:round/>
            <a:headEnd/>
            <a:tailEnd/>
          </a:ln>
        </p:spPr>
        <p:txBody>
          <a:bodyPr lIns="87312" tIns="42862" rIns="87312" bIns="42862" anchor="ctr"/>
          <a:lstStyle/>
          <a:p>
            <a:r>
              <a:rPr lang="en-GB" b="1">
                <a:solidFill>
                  <a:schemeClr val="bg1"/>
                </a:solidFill>
                <a:latin typeface="FranklinGothic"/>
              </a:rPr>
              <a:t>C</a:t>
            </a:r>
          </a:p>
        </p:txBody>
      </p:sp>
      <p:sp>
        <p:nvSpPr>
          <p:cNvPr id="2067" name="AutoShape 20"/>
          <p:cNvSpPr>
            <a:spLocks noChangeArrowheads="1"/>
          </p:cNvSpPr>
          <p:nvPr/>
        </p:nvSpPr>
        <p:spPr bwMode="auto">
          <a:xfrm>
            <a:off x="7186613" y="889000"/>
            <a:ext cx="309562" cy="715963"/>
          </a:xfrm>
          <a:prstGeom prst="roundRect">
            <a:avLst>
              <a:gd name="adj" fmla="val 16667"/>
            </a:avLst>
          </a:prstGeom>
          <a:solidFill>
            <a:schemeClr val="accent2"/>
          </a:solidFill>
          <a:ln w="28575">
            <a:solidFill>
              <a:schemeClr val="tx1"/>
            </a:solidFill>
            <a:round/>
            <a:headEnd/>
            <a:tailEnd/>
          </a:ln>
        </p:spPr>
        <p:txBody>
          <a:bodyPr lIns="87312" tIns="42862" rIns="87312" bIns="42862" anchor="ctr"/>
          <a:lstStyle/>
          <a:p>
            <a:r>
              <a:rPr lang="en-GB" b="1">
                <a:solidFill>
                  <a:schemeClr val="bg1"/>
                </a:solidFill>
                <a:latin typeface="FranklinGothic"/>
              </a:rPr>
              <a:t>C</a:t>
            </a:r>
          </a:p>
        </p:txBody>
      </p:sp>
      <p:sp>
        <p:nvSpPr>
          <p:cNvPr id="2068" name="AutoShape 21"/>
          <p:cNvSpPr>
            <a:spLocks noChangeArrowheads="1"/>
          </p:cNvSpPr>
          <p:nvPr/>
        </p:nvSpPr>
        <p:spPr bwMode="auto">
          <a:xfrm>
            <a:off x="7905750" y="889000"/>
            <a:ext cx="307975" cy="715963"/>
          </a:xfrm>
          <a:prstGeom prst="roundRect">
            <a:avLst>
              <a:gd name="adj" fmla="val 16667"/>
            </a:avLst>
          </a:prstGeom>
          <a:solidFill>
            <a:schemeClr val="accent2"/>
          </a:solidFill>
          <a:ln w="28575">
            <a:solidFill>
              <a:schemeClr val="tx1"/>
            </a:solidFill>
            <a:round/>
            <a:headEnd/>
            <a:tailEnd/>
          </a:ln>
        </p:spPr>
        <p:txBody>
          <a:bodyPr lIns="87312" tIns="42862" rIns="87312" bIns="42862" anchor="ctr"/>
          <a:lstStyle/>
          <a:p>
            <a:r>
              <a:rPr lang="en-GB" b="1">
                <a:solidFill>
                  <a:schemeClr val="bg1"/>
                </a:solidFill>
                <a:latin typeface="FranklinGothic"/>
              </a:rPr>
              <a:t>C</a:t>
            </a:r>
          </a:p>
        </p:txBody>
      </p:sp>
      <p:sp>
        <p:nvSpPr>
          <p:cNvPr id="2069" name="Text Box 22"/>
          <p:cNvSpPr txBox="1">
            <a:spLocks noChangeArrowheads="1"/>
          </p:cNvSpPr>
          <p:nvPr/>
        </p:nvSpPr>
        <p:spPr bwMode="auto">
          <a:xfrm>
            <a:off x="3186113" y="2476500"/>
            <a:ext cx="2452687" cy="1046163"/>
          </a:xfrm>
          <a:prstGeom prst="rect">
            <a:avLst/>
          </a:prstGeom>
          <a:noFill/>
          <a:ln w="25400">
            <a:noFill/>
            <a:miter lim="800000"/>
            <a:headEnd/>
            <a:tailEnd/>
          </a:ln>
        </p:spPr>
        <p:txBody>
          <a:bodyPr>
            <a:spAutoFit/>
          </a:bodyPr>
          <a:lstStyle/>
          <a:p>
            <a:pPr>
              <a:defRPr/>
            </a:pPr>
            <a:r>
              <a:rPr lang="en-GB" dirty="0">
                <a:solidFill>
                  <a:srgbClr val="FF9900"/>
                </a:solidFill>
                <a:latin typeface="Arial Black" pitchFamily="34" charset="0"/>
                <a:cs typeface="+mn-cs"/>
              </a:rPr>
              <a:t>Middleware </a:t>
            </a:r>
          </a:p>
          <a:p>
            <a:pPr>
              <a:defRPr/>
            </a:pPr>
            <a:r>
              <a:rPr lang="en-GB" sz="1400" b="1" dirty="0">
                <a:latin typeface="Arial" charset="0"/>
                <a:cs typeface="Arial" charset="0"/>
              </a:rPr>
              <a:t>Provide technical services </a:t>
            </a:r>
            <a:br>
              <a:rPr lang="en-GB" sz="1400" b="1" dirty="0">
                <a:latin typeface="Arial" charset="0"/>
                <a:cs typeface="Arial" charset="0"/>
              </a:rPr>
            </a:br>
            <a:r>
              <a:rPr lang="en-GB" sz="1400" b="1" dirty="0">
                <a:latin typeface="Arial" charset="0"/>
                <a:cs typeface="Arial" charset="0"/>
              </a:rPr>
              <a:t>to enforce </a:t>
            </a:r>
            <a:br>
              <a:rPr lang="en-GB" sz="1400" b="1" dirty="0">
                <a:latin typeface="Arial" charset="0"/>
                <a:cs typeface="Arial" charset="0"/>
              </a:rPr>
            </a:br>
            <a:r>
              <a:rPr lang="en-GB" sz="1400" b="1" dirty="0">
                <a:latin typeface="Arial" charset="0"/>
                <a:cs typeface="Arial" charset="0"/>
              </a:rPr>
              <a:t>technical software reuse </a:t>
            </a:r>
          </a:p>
        </p:txBody>
      </p:sp>
      <p:sp>
        <p:nvSpPr>
          <p:cNvPr id="2070" name="Text Box 23"/>
          <p:cNvSpPr txBox="1">
            <a:spLocks noChangeArrowheads="1"/>
          </p:cNvSpPr>
          <p:nvPr/>
        </p:nvSpPr>
        <p:spPr bwMode="auto">
          <a:xfrm>
            <a:off x="6130925" y="2476500"/>
            <a:ext cx="2786063" cy="1046163"/>
          </a:xfrm>
          <a:prstGeom prst="rect">
            <a:avLst/>
          </a:prstGeom>
          <a:noFill/>
          <a:ln w="25400">
            <a:noFill/>
            <a:miter lim="800000"/>
            <a:headEnd/>
            <a:tailEnd/>
          </a:ln>
        </p:spPr>
        <p:txBody>
          <a:bodyPr>
            <a:spAutoFit/>
          </a:bodyPr>
          <a:lstStyle/>
          <a:p>
            <a:pPr>
              <a:defRPr/>
            </a:pPr>
            <a:r>
              <a:rPr lang="en-GB" dirty="0">
                <a:solidFill>
                  <a:srgbClr val="FF9900"/>
                </a:solidFill>
                <a:latin typeface="Arial Black" pitchFamily="34" charset="0"/>
                <a:cs typeface="+mn-cs"/>
              </a:rPr>
              <a:t>Framework </a:t>
            </a:r>
          </a:p>
          <a:p>
            <a:pPr>
              <a:defRPr/>
            </a:pPr>
            <a:r>
              <a:rPr lang="en-GB" sz="1400" b="1" dirty="0">
                <a:latin typeface="Arial" charset="0"/>
                <a:cs typeface="Arial" charset="0"/>
              </a:rPr>
              <a:t>Tooled-Up Process &amp; Domain Middleware enforcing</a:t>
            </a:r>
          </a:p>
          <a:p>
            <a:pPr>
              <a:defRPr/>
            </a:pPr>
            <a:r>
              <a:rPr lang="en-GB" sz="1400" b="1" dirty="0">
                <a:latin typeface="Arial" charset="0"/>
                <a:cs typeface="Arial" charset="0"/>
              </a:rPr>
              <a:t>Reusable Domain component</a:t>
            </a:r>
          </a:p>
        </p:txBody>
      </p:sp>
      <p:sp>
        <p:nvSpPr>
          <p:cNvPr id="2071" name="AutoShape 28"/>
          <p:cNvSpPr>
            <a:spLocks noChangeArrowheads="1"/>
          </p:cNvSpPr>
          <p:nvPr/>
        </p:nvSpPr>
        <p:spPr bwMode="auto">
          <a:xfrm>
            <a:off x="1381125" y="5772150"/>
            <a:ext cx="3884613" cy="228600"/>
          </a:xfrm>
          <a:prstGeom prst="roundRect">
            <a:avLst>
              <a:gd name="adj" fmla="val 16667"/>
            </a:avLst>
          </a:prstGeom>
          <a:solidFill>
            <a:srgbClr val="FFFF00"/>
          </a:solidFill>
          <a:ln w="28575">
            <a:solidFill>
              <a:schemeClr val="tx1"/>
            </a:solidFill>
            <a:round/>
            <a:headEnd/>
            <a:tailEnd/>
          </a:ln>
        </p:spPr>
        <p:txBody>
          <a:bodyPr lIns="87312" tIns="42862" rIns="87312" bIns="42862" anchor="ctr"/>
          <a:lstStyle/>
          <a:p>
            <a:r>
              <a:rPr lang="en-GB" b="1">
                <a:solidFill>
                  <a:srgbClr val="000099"/>
                </a:solidFill>
                <a:latin typeface="FranklinGothic"/>
              </a:rPr>
              <a:t>Platform</a:t>
            </a:r>
          </a:p>
        </p:txBody>
      </p:sp>
      <p:sp>
        <p:nvSpPr>
          <p:cNvPr id="2072" name="AutoShape 30"/>
          <p:cNvSpPr>
            <a:spLocks noChangeArrowheads="1"/>
          </p:cNvSpPr>
          <p:nvPr/>
        </p:nvSpPr>
        <p:spPr bwMode="auto">
          <a:xfrm>
            <a:off x="3643313" y="4552950"/>
            <a:ext cx="307975" cy="725488"/>
          </a:xfrm>
          <a:prstGeom prst="roundRect">
            <a:avLst>
              <a:gd name="adj" fmla="val 16667"/>
            </a:avLst>
          </a:prstGeom>
          <a:solidFill>
            <a:schemeClr val="accent2"/>
          </a:solidFill>
          <a:ln w="28575">
            <a:solidFill>
              <a:schemeClr val="tx1"/>
            </a:solidFill>
            <a:round/>
            <a:headEnd/>
            <a:tailEnd/>
          </a:ln>
        </p:spPr>
        <p:txBody>
          <a:bodyPr lIns="87312" tIns="42862" rIns="87312" bIns="42862" anchor="ctr"/>
          <a:lstStyle/>
          <a:p>
            <a:r>
              <a:rPr lang="en-GB" b="1">
                <a:solidFill>
                  <a:schemeClr val="bg1"/>
                </a:solidFill>
                <a:latin typeface="FranklinGothic"/>
              </a:rPr>
              <a:t>C</a:t>
            </a:r>
          </a:p>
        </p:txBody>
      </p:sp>
      <p:sp>
        <p:nvSpPr>
          <p:cNvPr id="2073" name="AutoShape 31"/>
          <p:cNvSpPr>
            <a:spLocks noChangeArrowheads="1"/>
          </p:cNvSpPr>
          <p:nvPr/>
        </p:nvSpPr>
        <p:spPr bwMode="auto">
          <a:xfrm>
            <a:off x="4046538" y="4552950"/>
            <a:ext cx="309562" cy="715963"/>
          </a:xfrm>
          <a:prstGeom prst="roundRect">
            <a:avLst>
              <a:gd name="adj" fmla="val 16667"/>
            </a:avLst>
          </a:prstGeom>
          <a:solidFill>
            <a:schemeClr val="accent2"/>
          </a:solidFill>
          <a:ln w="28575">
            <a:solidFill>
              <a:schemeClr val="tx1"/>
            </a:solidFill>
            <a:round/>
            <a:headEnd/>
            <a:tailEnd/>
          </a:ln>
        </p:spPr>
        <p:txBody>
          <a:bodyPr lIns="87312" tIns="42862" rIns="87312" bIns="42862" anchor="ctr"/>
          <a:lstStyle/>
          <a:p>
            <a:r>
              <a:rPr lang="en-GB" b="1">
                <a:solidFill>
                  <a:schemeClr val="bg1"/>
                </a:solidFill>
                <a:latin typeface="FranklinGothic"/>
              </a:rPr>
              <a:t>C</a:t>
            </a:r>
          </a:p>
        </p:txBody>
      </p:sp>
      <p:sp>
        <p:nvSpPr>
          <p:cNvPr id="2074" name="AutoShape 32"/>
          <p:cNvSpPr>
            <a:spLocks noChangeArrowheads="1"/>
          </p:cNvSpPr>
          <p:nvPr/>
        </p:nvSpPr>
        <p:spPr bwMode="auto">
          <a:xfrm>
            <a:off x="4765675" y="4552950"/>
            <a:ext cx="307975" cy="715963"/>
          </a:xfrm>
          <a:prstGeom prst="roundRect">
            <a:avLst>
              <a:gd name="adj" fmla="val 16667"/>
            </a:avLst>
          </a:prstGeom>
          <a:solidFill>
            <a:schemeClr val="accent2"/>
          </a:solidFill>
          <a:ln w="28575">
            <a:solidFill>
              <a:schemeClr val="tx1"/>
            </a:solidFill>
            <a:round/>
            <a:headEnd/>
            <a:tailEnd/>
          </a:ln>
        </p:spPr>
        <p:txBody>
          <a:bodyPr lIns="87312" tIns="42862" rIns="87312" bIns="42862" anchor="ctr"/>
          <a:lstStyle/>
          <a:p>
            <a:r>
              <a:rPr lang="en-GB" b="1">
                <a:solidFill>
                  <a:schemeClr val="bg1"/>
                </a:solidFill>
                <a:latin typeface="FranklinGothic"/>
              </a:rPr>
              <a:t>C</a:t>
            </a:r>
          </a:p>
        </p:txBody>
      </p:sp>
      <p:sp>
        <p:nvSpPr>
          <p:cNvPr id="2075" name="Text Box 33"/>
          <p:cNvSpPr txBox="1">
            <a:spLocks noChangeArrowheads="1"/>
          </p:cNvSpPr>
          <p:nvPr/>
        </p:nvSpPr>
        <p:spPr bwMode="auto">
          <a:xfrm>
            <a:off x="1357313" y="6000750"/>
            <a:ext cx="4714875" cy="369888"/>
          </a:xfrm>
          <a:prstGeom prst="rect">
            <a:avLst/>
          </a:prstGeom>
          <a:noFill/>
          <a:ln w="25400">
            <a:noFill/>
            <a:miter lim="800000"/>
            <a:headEnd/>
            <a:tailEnd/>
          </a:ln>
        </p:spPr>
        <p:txBody>
          <a:bodyPr>
            <a:spAutoFit/>
          </a:bodyPr>
          <a:lstStyle/>
          <a:p>
            <a:pPr>
              <a:defRPr/>
            </a:pPr>
            <a:r>
              <a:rPr lang="en-GB" dirty="0">
                <a:solidFill>
                  <a:srgbClr val="FF9900"/>
                </a:solidFill>
                <a:latin typeface="Arial Black" pitchFamily="34" charset="0"/>
                <a:cs typeface="+mn-cs"/>
              </a:rPr>
              <a:t>Open Architecture – Platform </a:t>
            </a:r>
          </a:p>
        </p:txBody>
      </p:sp>
      <p:sp>
        <p:nvSpPr>
          <p:cNvPr id="2076" name="AutoShape 34"/>
          <p:cNvSpPr>
            <a:spLocks noChangeArrowheads="1"/>
          </p:cNvSpPr>
          <p:nvPr/>
        </p:nvSpPr>
        <p:spPr bwMode="auto">
          <a:xfrm>
            <a:off x="1381125" y="5429250"/>
            <a:ext cx="3884613" cy="241300"/>
          </a:xfrm>
          <a:prstGeom prst="roundRect">
            <a:avLst>
              <a:gd name="adj" fmla="val 16667"/>
            </a:avLst>
          </a:prstGeom>
          <a:solidFill>
            <a:srgbClr val="FFFF00"/>
          </a:solidFill>
          <a:ln w="28575">
            <a:solidFill>
              <a:schemeClr val="tx1"/>
            </a:solidFill>
            <a:round/>
            <a:headEnd/>
            <a:tailEnd/>
          </a:ln>
        </p:spPr>
        <p:txBody>
          <a:bodyPr lIns="87312" tIns="42862" rIns="87312" bIns="42862" anchor="ctr"/>
          <a:lstStyle/>
          <a:p>
            <a:r>
              <a:rPr lang="en-GB" b="1">
                <a:solidFill>
                  <a:srgbClr val="000099"/>
                </a:solidFill>
                <a:latin typeface="FranklinGothic"/>
              </a:rPr>
              <a:t>Open Middleware</a:t>
            </a:r>
          </a:p>
        </p:txBody>
      </p:sp>
      <p:sp>
        <p:nvSpPr>
          <p:cNvPr id="2077" name="AutoShape 36"/>
          <p:cNvSpPr>
            <a:spLocks noChangeArrowheads="1"/>
          </p:cNvSpPr>
          <p:nvPr/>
        </p:nvSpPr>
        <p:spPr bwMode="auto">
          <a:xfrm>
            <a:off x="1357313" y="4584700"/>
            <a:ext cx="1857375" cy="711200"/>
          </a:xfrm>
          <a:prstGeom prst="roundRect">
            <a:avLst>
              <a:gd name="adj" fmla="val 16667"/>
            </a:avLst>
          </a:prstGeom>
          <a:solidFill>
            <a:schemeClr val="hlink"/>
          </a:solidFill>
          <a:ln w="9525">
            <a:solidFill>
              <a:srgbClr val="A7C1DD"/>
            </a:solidFill>
            <a:round/>
            <a:headEnd/>
            <a:tailEnd/>
          </a:ln>
        </p:spPr>
        <p:txBody>
          <a:bodyPr anchor="ctr">
            <a:spAutoFit/>
          </a:bodyPr>
          <a:lstStyle/>
          <a:p>
            <a:r>
              <a:rPr lang="en-GB" b="1">
                <a:solidFill>
                  <a:schemeClr val="bg1"/>
                </a:solidFill>
              </a:rPr>
              <a:t>Third Party</a:t>
            </a:r>
          </a:p>
          <a:p>
            <a:r>
              <a:rPr lang="en-GB" b="1">
                <a:solidFill>
                  <a:schemeClr val="bg1"/>
                </a:solidFill>
              </a:rPr>
              <a:t>components</a:t>
            </a:r>
          </a:p>
        </p:txBody>
      </p:sp>
      <p:sp>
        <p:nvSpPr>
          <p:cNvPr id="2078" name="AutoShape 38"/>
          <p:cNvSpPr>
            <a:spLocks noChangeArrowheads="1"/>
          </p:cNvSpPr>
          <p:nvPr/>
        </p:nvSpPr>
        <p:spPr bwMode="auto">
          <a:xfrm rot="10800000" flipH="1">
            <a:off x="5357813" y="4581525"/>
            <a:ext cx="307975" cy="1419225"/>
          </a:xfrm>
          <a:prstGeom prst="roundRect">
            <a:avLst>
              <a:gd name="adj" fmla="val 16667"/>
            </a:avLst>
          </a:prstGeom>
          <a:solidFill>
            <a:srgbClr val="CCCCFF"/>
          </a:solidFill>
          <a:ln w="28575">
            <a:solidFill>
              <a:schemeClr val="tx1"/>
            </a:solidFill>
            <a:round/>
            <a:headEnd/>
            <a:tailEnd/>
          </a:ln>
        </p:spPr>
        <p:txBody>
          <a:bodyPr vert="eaVert" lIns="87312" tIns="42862" rIns="87312" bIns="42862" anchor="ctr"/>
          <a:lstStyle/>
          <a:p>
            <a:r>
              <a:rPr lang="en-GB" b="1">
                <a:latin typeface="FranklinGothic"/>
              </a:rPr>
              <a:t>TUP </a:t>
            </a:r>
          </a:p>
        </p:txBody>
      </p:sp>
      <p:sp>
        <p:nvSpPr>
          <p:cNvPr id="2080" name="AutoShape 39"/>
          <p:cNvSpPr>
            <a:spLocks noChangeArrowheads="1"/>
          </p:cNvSpPr>
          <p:nvPr/>
        </p:nvSpPr>
        <p:spPr bwMode="auto">
          <a:xfrm>
            <a:off x="588963" y="3714750"/>
            <a:ext cx="1125537" cy="500063"/>
          </a:xfrm>
          <a:prstGeom prst="roundRect">
            <a:avLst>
              <a:gd name="adj" fmla="val 16667"/>
            </a:avLst>
          </a:prstGeom>
          <a:noFill/>
          <a:ln w="9525">
            <a:noFill/>
            <a:round/>
            <a:headEnd/>
            <a:tailEnd/>
          </a:ln>
        </p:spPr>
        <p:txBody>
          <a:bodyPr anchor="ctr"/>
          <a:lstStyle/>
          <a:p>
            <a:pPr>
              <a:defRPr/>
            </a:pPr>
            <a:r>
              <a:rPr lang="fr-FR" sz="2400" dirty="0">
                <a:solidFill>
                  <a:srgbClr val="FF9900"/>
                </a:solidFill>
                <a:latin typeface="Arial Black" pitchFamily="34" charset="0"/>
                <a:cs typeface="+mn-cs"/>
              </a:rPr>
              <a:t>1997</a:t>
            </a:r>
            <a:endParaRPr lang="en-GB" sz="2400" dirty="0">
              <a:solidFill>
                <a:srgbClr val="FF9900"/>
              </a:solidFill>
              <a:latin typeface="Arial Black" pitchFamily="34" charset="0"/>
              <a:cs typeface="+mn-cs"/>
            </a:endParaRPr>
          </a:p>
        </p:txBody>
      </p:sp>
      <p:grpSp>
        <p:nvGrpSpPr>
          <p:cNvPr id="2" name="Group 44"/>
          <p:cNvGrpSpPr>
            <a:grpSpLocks/>
          </p:cNvGrpSpPr>
          <p:nvPr/>
        </p:nvGrpSpPr>
        <p:grpSpPr bwMode="auto">
          <a:xfrm>
            <a:off x="1643042" y="3746500"/>
            <a:ext cx="7189808" cy="1377950"/>
            <a:chOff x="1264" y="2296"/>
            <a:chExt cx="4300" cy="868"/>
          </a:xfrm>
          <a:solidFill>
            <a:srgbClr val="FFC000"/>
          </a:solidFill>
        </p:grpSpPr>
        <p:sp>
          <p:nvSpPr>
            <p:cNvPr id="2087" name="AutoShape 40"/>
            <p:cNvSpPr>
              <a:spLocks noChangeArrowheads="1"/>
            </p:cNvSpPr>
            <p:nvPr/>
          </p:nvSpPr>
          <p:spPr bwMode="auto">
            <a:xfrm rot="5400000">
              <a:off x="4772" y="2372"/>
              <a:ext cx="864" cy="720"/>
            </a:xfrm>
            <a:custGeom>
              <a:avLst/>
              <a:gdLst>
                <a:gd name="T0" fmla="*/ 15 w 21600"/>
                <a:gd name="T1" fmla="*/ 0 h 21600"/>
                <a:gd name="T2" fmla="*/ 5 w 21600"/>
                <a:gd name="T3" fmla="*/ 24 h 21600"/>
                <a:gd name="T4" fmla="*/ 16 w 21600"/>
                <a:gd name="T5" fmla="*/ 9 h 21600"/>
                <a:gd name="T6" fmla="*/ 25 w 21600"/>
                <a:gd name="T7" fmla="*/ 16 h 21600"/>
                <a:gd name="T8" fmla="*/ 35 w 21600"/>
                <a:gd name="T9" fmla="*/ 9 h 21600"/>
                <a:gd name="T10" fmla="*/ 17694720 60000 65536"/>
                <a:gd name="T11" fmla="*/ 5898240 60000 65536"/>
                <a:gd name="T12" fmla="*/ 5898240 60000 65536"/>
                <a:gd name="T13" fmla="*/ 5898240 60000 65536"/>
                <a:gd name="T14" fmla="*/ 0 60000 65536"/>
                <a:gd name="T15" fmla="*/ 0 w 21600"/>
                <a:gd name="T16" fmla="*/ 8310 h 21600"/>
                <a:gd name="T17" fmla="*/ 61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grpFill/>
            <a:ln w="9525">
              <a:noFill/>
              <a:miter lim="800000"/>
              <a:headEnd/>
              <a:tailEnd/>
            </a:ln>
          </p:spPr>
          <p:txBody>
            <a:bodyPr anchor="ctr">
              <a:spAutoFit/>
            </a:bodyPr>
            <a:lstStyle/>
            <a:p>
              <a:pPr>
                <a:defRPr/>
              </a:pPr>
              <a:endParaRPr lang="en-GB">
                <a:latin typeface="Arial" charset="0"/>
                <a:cs typeface="Arial" charset="0"/>
              </a:endParaRPr>
            </a:p>
          </p:txBody>
        </p:sp>
        <p:sp>
          <p:nvSpPr>
            <p:cNvPr id="2088" name="Rectangle 41"/>
            <p:cNvSpPr>
              <a:spLocks noChangeArrowheads="1"/>
            </p:cNvSpPr>
            <p:nvPr/>
          </p:nvSpPr>
          <p:spPr bwMode="auto">
            <a:xfrm>
              <a:off x="1264" y="2296"/>
              <a:ext cx="3584" cy="246"/>
            </a:xfrm>
            <a:prstGeom prst="rect">
              <a:avLst/>
            </a:prstGeom>
            <a:grpFill/>
            <a:ln w="9525">
              <a:noFill/>
              <a:miter lim="800000"/>
              <a:headEnd/>
              <a:tailEnd/>
            </a:ln>
          </p:spPr>
          <p:txBody>
            <a:bodyPr anchor="ctr">
              <a:spAutoFit/>
            </a:bodyPr>
            <a:lstStyle/>
            <a:p>
              <a:pPr>
                <a:defRPr/>
              </a:pPr>
              <a:endParaRPr lang="en-US">
                <a:latin typeface="Arial" charset="0"/>
                <a:cs typeface="Arial" charset="0"/>
              </a:endParaRPr>
            </a:p>
          </p:txBody>
        </p:sp>
      </p:grpSp>
      <p:sp>
        <p:nvSpPr>
          <p:cNvPr id="2082" name="AutoShape 43"/>
          <p:cNvSpPr>
            <a:spLocks noChangeArrowheads="1"/>
          </p:cNvSpPr>
          <p:nvPr/>
        </p:nvSpPr>
        <p:spPr bwMode="auto">
          <a:xfrm>
            <a:off x="5786438" y="4884738"/>
            <a:ext cx="1428750" cy="544512"/>
          </a:xfrm>
          <a:prstGeom prst="roundRect">
            <a:avLst>
              <a:gd name="adj" fmla="val 16667"/>
            </a:avLst>
          </a:prstGeom>
          <a:noFill/>
          <a:ln w="9525">
            <a:noFill/>
            <a:round/>
            <a:headEnd/>
            <a:tailEnd/>
          </a:ln>
        </p:spPr>
        <p:txBody>
          <a:bodyPr anchor="ctr"/>
          <a:lstStyle/>
          <a:p>
            <a:pPr>
              <a:defRPr/>
            </a:pPr>
            <a:r>
              <a:rPr lang="fr-FR" sz="2400" dirty="0" smtClean="0">
                <a:solidFill>
                  <a:srgbClr val="FF9900"/>
                </a:solidFill>
                <a:latin typeface="Arial Black" pitchFamily="34" charset="0"/>
                <a:cs typeface="+mn-cs"/>
              </a:rPr>
              <a:t>2007-2010</a:t>
            </a:r>
            <a:endParaRPr lang="en-GB" sz="2400" dirty="0">
              <a:solidFill>
                <a:srgbClr val="FF9900"/>
              </a:solidFill>
              <a:latin typeface="Arial Black" pitchFamily="34" charset="0"/>
              <a:cs typeface="+mn-cs"/>
            </a:endParaRPr>
          </a:p>
        </p:txBody>
      </p:sp>
      <p:graphicFrame>
        <p:nvGraphicFramePr>
          <p:cNvPr id="932864" name="Object 0"/>
          <p:cNvGraphicFramePr>
            <a:graphicFrameLocks noChangeAspect="1"/>
          </p:cNvGraphicFramePr>
          <p:nvPr>
            <p:ph sz="half" idx="1"/>
          </p:nvPr>
        </p:nvGraphicFramePr>
        <p:xfrm>
          <a:off x="5715000" y="3598863"/>
          <a:ext cx="854075" cy="854075"/>
        </p:xfrm>
        <a:graphic>
          <a:graphicData uri="http://schemas.openxmlformats.org/presentationml/2006/ole">
            <p:oleObj spid="_x0000_s2050" name="Photo Editor Photo" r:id="rId4" imgW="5982535" imgH="5982535" progId="">
              <p:embed/>
            </p:oleObj>
          </a:graphicData>
        </a:graphic>
      </p:graphicFrame>
      <p:pic>
        <p:nvPicPr>
          <p:cNvPr id="3" name="Picture 46"/>
          <p:cNvPicPr>
            <a:picLocks noChangeAspect="1" noChangeArrowheads="1"/>
          </p:cNvPicPr>
          <p:nvPr/>
        </p:nvPicPr>
        <p:blipFill>
          <a:blip r:embed="rId5" cstate="print"/>
          <a:srcRect/>
          <a:stretch>
            <a:fillRect/>
          </a:stretch>
        </p:blipFill>
        <p:spPr bwMode="auto">
          <a:xfrm>
            <a:off x="7116763" y="3641725"/>
            <a:ext cx="785812" cy="768350"/>
          </a:xfrm>
          <a:prstGeom prst="rect">
            <a:avLst/>
          </a:prstGeom>
          <a:noFill/>
          <a:ln w="9525">
            <a:noFill/>
            <a:miter lim="800000"/>
            <a:headEnd/>
            <a:tailEnd/>
          </a:ln>
        </p:spPr>
      </p:pic>
      <p:pic>
        <p:nvPicPr>
          <p:cNvPr id="2083" name="Picture 47"/>
          <p:cNvPicPr>
            <a:picLocks noChangeAspect="1" noChangeArrowheads="1"/>
          </p:cNvPicPr>
          <p:nvPr/>
        </p:nvPicPr>
        <p:blipFill>
          <a:blip r:embed="rId6" cstate="print"/>
          <a:srcRect/>
          <a:stretch>
            <a:fillRect/>
          </a:stretch>
        </p:blipFill>
        <p:spPr bwMode="auto">
          <a:xfrm>
            <a:off x="2428875" y="3368675"/>
            <a:ext cx="762000" cy="631825"/>
          </a:xfrm>
          <a:prstGeom prst="rect">
            <a:avLst/>
          </a:prstGeom>
          <a:noFill/>
          <a:ln w="9525">
            <a:noFill/>
            <a:miter lim="800000"/>
            <a:headEnd/>
            <a:tailEnd/>
          </a:ln>
        </p:spPr>
      </p:pic>
      <p:pic>
        <p:nvPicPr>
          <p:cNvPr id="2084" name="Picture 48"/>
          <p:cNvPicPr>
            <a:picLocks noChangeAspect="1" noChangeArrowheads="1"/>
          </p:cNvPicPr>
          <p:nvPr/>
        </p:nvPicPr>
        <p:blipFill>
          <a:blip r:embed="rId7" cstate="print"/>
          <a:srcRect/>
          <a:stretch>
            <a:fillRect/>
          </a:stretch>
        </p:blipFill>
        <p:spPr bwMode="auto">
          <a:xfrm>
            <a:off x="4271963" y="3657600"/>
            <a:ext cx="908050" cy="660400"/>
          </a:xfrm>
          <a:prstGeom prst="rect">
            <a:avLst/>
          </a:prstGeom>
          <a:noFill/>
          <a:ln w="9525">
            <a:noFill/>
            <a:miter lim="800000"/>
            <a:headEnd/>
            <a:tailEnd/>
          </a:ln>
        </p:spPr>
      </p:pic>
      <p:sp>
        <p:nvSpPr>
          <p:cNvPr id="2085" name="Rectangle 50"/>
          <p:cNvSpPr>
            <a:spLocks noChangeArrowheads="1"/>
          </p:cNvSpPr>
          <p:nvPr/>
        </p:nvSpPr>
        <p:spPr bwMode="auto">
          <a:xfrm>
            <a:off x="3763963" y="3292475"/>
            <a:ext cx="1616075" cy="274638"/>
          </a:xfrm>
          <a:prstGeom prst="rect">
            <a:avLst/>
          </a:prstGeom>
          <a:noFill/>
          <a:ln w="9525">
            <a:noFill/>
            <a:miter lim="800000"/>
            <a:headEnd/>
            <a:tailEnd/>
          </a:ln>
        </p:spPr>
        <p:txBody>
          <a:bodyPr wrap="none">
            <a:spAutoFit/>
          </a:bodyPr>
          <a:lstStyle/>
          <a:p>
            <a:r>
              <a:rPr lang="fr-FR" b="1">
                <a:solidFill>
                  <a:schemeClr val="bg1"/>
                </a:solidFill>
                <a:latin typeface="FranklinGothic"/>
              </a:rPr>
              <a:t>Domain </a:t>
            </a:r>
            <a:r>
              <a:rPr lang="en-GB" b="1">
                <a:solidFill>
                  <a:schemeClr val="bg1"/>
                </a:solidFill>
                <a:latin typeface="FranklinGothic"/>
              </a:rPr>
              <a:t>Middleware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server_design_Eng.jpg"/>
          <p:cNvPicPr/>
          <p:nvPr/>
        </p:nvPicPr>
        <p:blipFill>
          <a:blip r:embed="rId2" cstate="print"/>
          <a:stretch>
            <a:fillRect/>
          </a:stretch>
        </p:blipFill>
        <p:spPr>
          <a:xfrm>
            <a:off x="6923314" y="4281714"/>
            <a:ext cx="2220686" cy="1592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7" descr="d:\Documents and Settings\T0009680\Bureau\LogoMAESTRO.bmp"/>
          <p:cNvPicPr>
            <a:picLocks noChangeAspect="1" noChangeArrowheads="1"/>
          </p:cNvPicPr>
          <p:nvPr/>
        </p:nvPicPr>
        <p:blipFill>
          <a:blip r:embed="rId3" cstate="print"/>
          <a:srcRect/>
          <a:stretch>
            <a:fillRect/>
          </a:stretch>
        </p:blipFill>
        <p:spPr bwMode="auto">
          <a:xfrm>
            <a:off x="6502393" y="0"/>
            <a:ext cx="2159000" cy="725543"/>
          </a:xfrm>
          <a:prstGeom prst="rect">
            <a:avLst/>
          </a:prstGeom>
          <a:solidFill>
            <a:srgbClr val="73D9D4"/>
          </a:solidFill>
        </p:spPr>
      </p:pic>
      <p:sp>
        <p:nvSpPr>
          <p:cNvPr id="7" name="Rectangle 2"/>
          <p:cNvSpPr txBox="1">
            <a:spLocks noChangeArrowheads="1"/>
          </p:cNvSpPr>
          <p:nvPr/>
        </p:nvSpPr>
        <p:spPr>
          <a:xfrm>
            <a:off x="0" y="663118"/>
            <a:ext cx="6997700" cy="5668963"/>
          </a:xfrm>
          <a:prstGeom prst="rect">
            <a:avLst/>
          </a:prstGeom>
          <a:noFill/>
          <a:ln/>
        </p:spPr>
        <p:txBody>
          <a:bodyPr/>
          <a:lstStyle/>
          <a:p>
            <a:pPr marL="1243013" marR="0" lvl="4" indent="-290513" algn="l" defTabSz="914400" rtl="0" eaLnBrk="0" fontAlgn="base" latinLnBrk="0" hangingPunct="0">
              <a:lnSpc>
                <a:spcPct val="90000"/>
              </a:lnSpc>
              <a:spcBef>
                <a:spcPct val="20000"/>
              </a:spcBef>
              <a:spcAft>
                <a:spcPct val="0"/>
              </a:spcAft>
              <a:buClrTx/>
              <a:buSzTx/>
              <a:buFontTx/>
              <a:buNone/>
              <a:tabLst/>
              <a:defRPr/>
            </a:pPr>
            <a:endParaRPr kumimoji="0" lang="zh-CN" altLang="fr-FR" sz="1800" b="0" i="0" u="none" strike="noStrike" kern="0" cap="none" spc="0" normalizeH="0" baseline="0" noProof="0" dirty="0" smtClean="0">
              <a:ln>
                <a:noFill/>
              </a:ln>
              <a:solidFill>
                <a:srgbClr val="336699"/>
              </a:solidFill>
              <a:effectLst/>
              <a:uLnTx/>
              <a:uFillTx/>
              <a:latin typeface="+mn-lt"/>
              <a:ea typeface="宋体" pitchFamily="2" charset="-122"/>
              <a:cs typeface="+mn-cs"/>
            </a:endParaRPr>
          </a:p>
          <a:p>
            <a:pPr marL="671513" marR="0" lvl="2" indent="-290513"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Integrated</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Training Module to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provide</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Realitic</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Training &amp; Simulation for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operators</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and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Commands</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Team</a:t>
            </a:r>
          </a:p>
          <a:p>
            <a:pPr marL="1243013" marR="0" lvl="4" indent="-290513" algn="l" defTabSz="914400" rtl="0" eaLnBrk="0" fontAlgn="base" latinLnBrk="0" hangingPunct="0">
              <a:lnSpc>
                <a:spcPct val="90000"/>
              </a:lnSpc>
              <a:spcBef>
                <a:spcPct val="20000"/>
              </a:spcBef>
              <a:spcAft>
                <a:spcPct val="0"/>
              </a:spcAft>
              <a:buClrTx/>
              <a:buSzTx/>
              <a:buFontTx/>
              <a:buChar char="•"/>
              <a:tabLst/>
              <a:defRPr/>
            </a:pP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Threat</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models</a:t>
            </a:r>
            <a:endPar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endParaRPr>
          </a:p>
          <a:p>
            <a:pPr marL="1243013" marR="0" lvl="4" indent="-290513" algn="l" defTabSz="914400" rtl="0" eaLnBrk="0" fontAlgn="base" latinLnBrk="0" hangingPunct="0">
              <a:lnSpc>
                <a:spcPct val="90000"/>
              </a:lnSpc>
              <a:spcBef>
                <a:spcPct val="20000"/>
              </a:spcBef>
              <a:spcAft>
                <a:spcPct val="0"/>
              </a:spcAft>
              <a:buClrTx/>
              <a:buSzTx/>
              <a:buFontTx/>
              <a:buChar char="•"/>
              <a:tabLst/>
              <a:defRPr/>
            </a:pP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People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behaviour</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model</a:t>
            </a:r>
          </a:p>
          <a:p>
            <a:pPr marL="1243013" marR="0" lvl="4" indent="-290513" algn="l" defTabSz="914400" rtl="0" eaLnBrk="0" fontAlgn="base" latinLnBrk="0" hangingPunct="0">
              <a:lnSpc>
                <a:spcPct val="90000"/>
              </a:lnSpc>
              <a:spcBef>
                <a:spcPct val="20000"/>
              </a:spcBef>
              <a:spcAft>
                <a:spcPct val="0"/>
              </a:spcAft>
              <a:buClrTx/>
              <a:buSzTx/>
              <a:buFontTx/>
              <a:buChar char="•"/>
              <a:tabLst/>
              <a:defRPr/>
            </a:pP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Students</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assessment</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accreditation</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and records</a:t>
            </a:r>
          </a:p>
          <a:p>
            <a:pPr marL="1243013" marR="0" lvl="4" indent="-290513" algn="l" defTabSz="914400" rtl="0" eaLnBrk="0" fontAlgn="base" latinLnBrk="0" hangingPunct="0">
              <a:lnSpc>
                <a:spcPct val="90000"/>
              </a:lnSpc>
              <a:spcBef>
                <a:spcPct val="20000"/>
              </a:spcBef>
              <a:spcAft>
                <a:spcPct val="0"/>
              </a:spcAft>
              <a:buClrTx/>
              <a:buSzTx/>
              <a:buFontTx/>
              <a:buChar char="•"/>
              <a:tabLst/>
              <a:defRPr/>
            </a:pP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Record &amp;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Replay</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function</a:t>
            </a:r>
            <a:endPar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endParaRPr>
          </a:p>
          <a:p>
            <a:pPr marL="1243013" marR="0" lvl="4" indent="-290513" algn="l" defTabSz="914400" rtl="0" eaLnBrk="0" fontAlgn="base" latinLnBrk="0" hangingPunct="0">
              <a:lnSpc>
                <a:spcPct val="90000"/>
              </a:lnSpc>
              <a:spcBef>
                <a:spcPct val="20000"/>
              </a:spcBef>
              <a:spcAft>
                <a:spcPct val="0"/>
              </a:spcAft>
              <a:buClrTx/>
              <a:buSzTx/>
              <a:buFontTx/>
              <a:buChar char="•"/>
              <a:tabLst/>
              <a:defRPr/>
            </a:pP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Assess</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procedures</a:t>
            </a:r>
            <a:endPar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endParaRPr>
          </a:p>
          <a:p>
            <a:pPr marL="1243013" marR="0" lvl="4" indent="-290513" algn="l" defTabSz="914400" rtl="0" eaLnBrk="0" fontAlgn="base" latinLnBrk="0" hangingPunct="0">
              <a:lnSpc>
                <a:spcPct val="90000"/>
              </a:lnSpc>
              <a:spcBef>
                <a:spcPct val="20000"/>
              </a:spcBef>
              <a:spcAft>
                <a:spcPct val="0"/>
              </a:spcAft>
              <a:buClrTx/>
              <a:buSzTx/>
              <a:buFontTx/>
              <a:buChar char="•"/>
              <a:tabLst/>
              <a:defRPr/>
            </a:pP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Guided</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Learning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making</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sure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procedures</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are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followed</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a:t>
            </a:r>
          </a:p>
          <a:p>
            <a:pPr marL="671513" marR="0" lvl="2" indent="-290513"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Operational</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analysis</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based</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on Simulation</a:t>
            </a:r>
          </a:p>
          <a:p>
            <a:pPr marL="1243013" marR="0" lvl="4" indent="-290513" algn="l" defTabSz="914400" rtl="0" eaLnBrk="0" fontAlgn="base" latinLnBrk="0" hangingPunct="0">
              <a:lnSpc>
                <a:spcPct val="90000"/>
              </a:lnSpc>
              <a:spcBef>
                <a:spcPct val="20000"/>
              </a:spcBef>
              <a:spcAft>
                <a:spcPct val="0"/>
              </a:spcAft>
              <a:buClrTx/>
              <a:buSzTx/>
              <a:buFontTx/>
              <a:buChar char="•"/>
              <a:tabLst/>
              <a:defRPr/>
            </a:pP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impact on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platform</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occupancy</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if one escalator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is</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added</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or if train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timetable</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is</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modified</a:t>
            </a:r>
            <a:endPar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endParaRPr>
          </a:p>
          <a:p>
            <a:pPr marL="671513" marR="0" lvl="2" indent="-290513"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System SOA &amp; communications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protected</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at</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all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levels</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Secured</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by Thales»)</a:t>
            </a:r>
            <a:endParaRPr kumimoji="0" lang="fr-FR" altLang="zh-CN" sz="1800" b="1" i="0" u="none" strike="noStrike" kern="0" cap="none" spc="0" normalizeH="0" baseline="0" noProof="0" dirty="0" smtClean="0">
              <a:ln>
                <a:noFill/>
              </a:ln>
              <a:solidFill>
                <a:srgbClr val="336699"/>
              </a:solidFill>
              <a:effectLst/>
              <a:uLnTx/>
              <a:uFillTx/>
              <a:latin typeface="+mn-lt"/>
              <a:ea typeface="宋体" pitchFamily="2" charset="-122"/>
              <a:cs typeface="+mn-cs"/>
            </a:endParaRPr>
          </a:p>
          <a:p>
            <a:pPr marL="671513" marR="0" lvl="2" indent="-290513"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Singular</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MAESTRO architecture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provides</a:t>
            </a:r>
            <a:endPar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endParaRPr>
          </a:p>
          <a:p>
            <a:pPr marL="1243013" marR="0" lvl="4" indent="-290513" algn="l" defTabSz="914400" rtl="0" eaLnBrk="0" fontAlgn="base" latinLnBrk="0" hangingPunct="0">
              <a:lnSpc>
                <a:spcPct val="90000"/>
              </a:lnSpc>
              <a:spcBef>
                <a:spcPct val="30000"/>
              </a:spcBef>
              <a:spcAft>
                <a:spcPct val="0"/>
              </a:spcAft>
              <a:buClrTx/>
              <a:buSzTx/>
              <a:buFontTx/>
              <a:buChar char="•"/>
              <a:tabLst/>
              <a:defRPr/>
            </a:pP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Reduced</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future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Developments</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costs</a:t>
            </a:r>
            <a:endPar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endParaRPr>
          </a:p>
          <a:p>
            <a:pPr marL="1243013" marR="0" lvl="4" indent="-290513" algn="l" defTabSz="914400" rtl="0" eaLnBrk="0" fontAlgn="base" latinLnBrk="0" hangingPunct="0">
              <a:lnSpc>
                <a:spcPct val="90000"/>
              </a:lnSpc>
              <a:spcBef>
                <a:spcPct val="30000"/>
              </a:spcBef>
              <a:spcAft>
                <a:spcPct val="0"/>
              </a:spcAft>
              <a:buClrTx/>
              <a:buSzTx/>
              <a:buFontTx/>
              <a:buChar char="•"/>
              <a:tabLst/>
              <a:defRPr/>
            </a:pP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Reduced</a:t>
            </a: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 upgrade </a:t>
            </a:r>
            <a:r>
              <a:rPr kumimoji="0" lang="fr-FR" altLang="zh-CN" sz="1600" b="0" i="0" u="none" strike="noStrike" kern="0" cap="none" spc="0" normalizeH="0" baseline="0" noProof="0" dirty="0" err="1" smtClean="0">
                <a:ln>
                  <a:noFill/>
                </a:ln>
                <a:solidFill>
                  <a:srgbClr val="336699"/>
                </a:solidFill>
                <a:effectLst/>
                <a:uLnTx/>
                <a:uFillTx/>
                <a:latin typeface="+mn-lt"/>
                <a:ea typeface="宋体" pitchFamily="2" charset="-122"/>
                <a:cs typeface="+mn-cs"/>
              </a:rPr>
              <a:t>costs</a:t>
            </a:r>
            <a:endPar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endParaRPr>
          </a:p>
          <a:p>
            <a:pPr marL="1243013" marR="0" lvl="4" indent="-290513" algn="l" defTabSz="914400" rtl="0" eaLnBrk="0" fontAlgn="base" latinLnBrk="0" hangingPunct="0">
              <a:lnSpc>
                <a:spcPct val="90000"/>
              </a:lnSpc>
              <a:spcBef>
                <a:spcPct val="30000"/>
              </a:spcBef>
              <a:spcAft>
                <a:spcPct val="0"/>
              </a:spcAft>
              <a:buClrTx/>
              <a:buSzTx/>
              <a:buFontTx/>
              <a:buChar char="•"/>
              <a:tabLst/>
              <a:defRPr/>
            </a:pPr>
            <a:r>
              <a:rPr kumimoji="0" lang="fr-FR" altLang="zh-CN" sz="1600" b="0" i="0" u="none" strike="noStrike" kern="0" cap="none" spc="0" normalizeH="0" baseline="0" noProof="0" dirty="0" smtClean="0">
                <a:ln>
                  <a:noFill/>
                </a:ln>
                <a:solidFill>
                  <a:srgbClr val="336699"/>
                </a:solidFill>
                <a:effectLst/>
                <a:uLnTx/>
                <a:uFillTx/>
                <a:latin typeface="+mn-lt"/>
                <a:ea typeface="宋体" pitchFamily="2" charset="-122"/>
                <a:cs typeface="+mn-cs"/>
              </a:rPr>
              <a:t>Open system solution</a:t>
            </a:r>
          </a:p>
          <a:p>
            <a:pPr marL="671513" marR="0" lvl="2" indent="-290513" algn="l" defTabSz="914400" rtl="0" eaLnBrk="0" fontAlgn="base" latinLnBrk="0" hangingPunct="0">
              <a:lnSpc>
                <a:spcPct val="90000"/>
              </a:lnSpc>
              <a:spcBef>
                <a:spcPct val="30000"/>
              </a:spcBef>
              <a:spcAft>
                <a:spcPct val="0"/>
              </a:spcAft>
              <a:buClrTx/>
              <a:buSzPct val="80000"/>
              <a:buFont typeface="Arial" pitchFamily="34" charset="0"/>
              <a:buChar char="•"/>
              <a:tabLst/>
              <a:defRPr/>
            </a:pP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Open Architecture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enables</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integration</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with</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a:t>
            </a:r>
            <a:r>
              <a:rPr kumimoji="0" lang="fr-FR" altLang="zh-CN" sz="1800" b="1" i="0" u="none" strike="noStrike" kern="0" cap="none" spc="0" normalizeH="0" baseline="0" noProof="0" dirty="0" err="1" smtClean="0">
                <a:ln>
                  <a:noFill/>
                </a:ln>
                <a:solidFill>
                  <a:srgbClr val="003366"/>
                </a:solidFill>
                <a:effectLst/>
                <a:uLnTx/>
                <a:uFillTx/>
                <a:latin typeface="+mn-lt"/>
                <a:ea typeface="宋体" pitchFamily="2" charset="-122"/>
                <a:cs typeface="+mn-cs"/>
              </a:rPr>
              <a:t>External</a:t>
            </a:r>
            <a:r>
              <a:rPr kumimoji="0" lang="fr-FR" altLang="zh-CN" sz="1800" b="1" i="0" u="none" strike="noStrike" kern="0" cap="none" spc="0" normalizeH="0" baseline="0" noProof="0" dirty="0" smtClean="0">
                <a:ln>
                  <a:noFill/>
                </a:ln>
                <a:solidFill>
                  <a:srgbClr val="003366"/>
                </a:solidFill>
                <a:effectLst/>
                <a:uLnTx/>
                <a:uFillTx/>
                <a:latin typeface="+mn-lt"/>
                <a:ea typeface="宋体" pitchFamily="2" charset="-122"/>
                <a:cs typeface="+mn-cs"/>
              </a:rPr>
              <a:t> Data Bases and Systems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257925"/>
          </a:xfrm>
          <a:prstGeom prst="rect">
            <a:avLst/>
          </a:prstGeom>
          <a:solidFill>
            <a:schemeClr val="bg1"/>
          </a:solidFill>
          <a:ln w="9525">
            <a:noFill/>
            <a:miter lim="800000"/>
            <a:headEnd/>
            <a:tailEnd/>
          </a:ln>
        </p:spPr>
        <p:txBody>
          <a:bodyPr lIns="90000" tIns="46800" rIns="90000" bIns="46800" anchor="ctr">
            <a:spAutoFit/>
          </a:bodyPr>
          <a:lstStyle/>
          <a:p>
            <a:endParaRPr lang="zh-CN" altLang="en-US">
              <a:ea typeface="宋体" pitchFamily="2" charset="-122"/>
            </a:endParaRPr>
          </a:p>
        </p:txBody>
      </p:sp>
      <p:sp>
        <p:nvSpPr>
          <p:cNvPr id="10243" name="Rectangle 2"/>
          <p:cNvSpPr>
            <a:spLocks noChangeArrowheads="1"/>
          </p:cNvSpPr>
          <p:nvPr/>
        </p:nvSpPr>
        <p:spPr bwMode="auto">
          <a:xfrm>
            <a:off x="2054225" y="73025"/>
            <a:ext cx="6407150" cy="488950"/>
          </a:xfrm>
          <a:prstGeom prst="rect">
            <a:avLst/>
          </a:prstGeom>
          <a:noFill/>
          <a:ln w="9525">
            <a:noFill/>
            <a:miter lim="800000"/>
            <a:headEnd/>
            <a:tailEnd/>
          </a:ln>
        </p:spPr>
        <p:txBody>
          <a:bodyPr lIns="90000" tIns="46800" rIns="90000" bIns="46800">
            <a:spAutoFit/>
          </a:bodyPr>
          <a:lstStyle/>
          <a:p>
            <a:pPr algn="r">
              <a:tabLst>
                <a:tab pos="190500" algn="l"/>
              </a:tabLst>
            </a:pPr>
            <a:endParaRPr lang="en-GB" sz="2600" b="1">
              <a:solidFill>
                <a:srgbClr val="4D4D4D"/>
              </a:solidFill>
              <a:latin typeface="Arial" pitchFamily="34" charset="0"/>
            </a:endParaRPr>
          </a:p>
        </p:txBody>
      </p:sp>
      <p:grpSp>
        <p:nvGrpSpPr>
          <p:cNvPr id="2" name="Group 4"/>
          <p:cNvGrpSpPr>
            <a:grpSpLocks/>
          </p:cNvGrpSpPr>
          <p:nvPr/>
        </p:nvGrpSpPr>
        <p:grpSpPr bwMode="auto">
          <a:xfrm>
            <a:off x="131763" y="715963"/>
            <a:ext cx="8736012" cy="5465762"/>
            <a:chOff x="83" y="451"/>
            <a:chExt cx="5503" cy="3443"/>
          </a:xfrm>
        </p:grpSpPr>
        <p:pic>
          <p:nvPicPr>
            <p:cNvPr id="10246" name="Picture 95" descr="bottom_left_go2"/>
            <p:cNvPicPr>
              <a:picLocks noChangeAspect="1" noChangeArrowheads="1"/>
            </p:cNvPicPr>
            <p:nvPr/>
          </p:nvPicPr>
          <p:blipFill>
            <a:blip r:embed="rId3" cstate="print"/>
            <a:srcRect/>
            <a:stretch>
              <a:fillRect/>
            </a:stretch>
          </p:blipFill>
          <p:spPr bwMode="auto">
            <a:xfrm>
              <a:off x="971" y="476"/>
              <a:ext cx="544" cy="299"/>
            </a:xfrm>
            <a:prstGeom prst="rect">
              <a:avLst/>
            </a:prstGeom>
            <a:noFill/>
            <a:ln w="9525">
              <a:noFill/>
              <a:miter lim="800000"/>
              <a:headEnd/>
              <a:tailEnd/>
            </a:ln>
          </p:spPr>
        </p:pic>
        <p:pic>
          <p:nvPicPr>
            <p:cNvPr id="10247" name="Picture 3" descr="acesa_autopistas"/>
            <p:cNvPicPr>
              <a:picLocks noChangeAspect="1" noChangeArrowheads="1"/>
            </p:cNvPicPr>
            <p:nvPr/>
          </p:nvPicPr>
          <p:blipFill>
            <a:blip r:embed="rId4" cstate="print"/>
            <a:srcRect/>
            <a:stretch>
              <a:fillRect/>
            </a:stretch>
          </p:blipFill>
          <p:spPr bwMode="auto">
            <a:xfrm>
              <a:off x="160" y="1045"/>
              <a:ext cx="310" cy="363"/>
            </a:xfrm>
            <a:prstGeom prst="rect">
              <a:avLst/>
            </a:prstGeom>
            <a:noFill/>
            <a:ln w="9525">
              <a:noFill/>
              <a:miter lim="800000"/>
              <a:headEnd/>
              <a:tailEnd/>
            </a:ln>
          </p:spPr>
        </p:pic>
        <p:pic>
          <p:nvPicPr>
            <p:cNvPr id="10248" name="Picture 49" descr="npo00000d"/>
            <p:cNvPicPr>
              <a:picLocks noChangeAspect="1" noChangeArrowheads="1"/>
            </p:cNvPicPr>
            <p:nvPr/>
          </p:nvPicPr>
          <p:blipFill>
            <a:blip r:embed="rId5" cstate="print"/>
            <a:srcRect/>
            <a:stretch>
              <a:fillRect/>
            </a:stretch>
          </p:blipFill>
          <p:spPr bwMode="auto">
            <a:xfrm>
              <a:off x="121" y="496"/>
              <a:ext cx="671" cy="272"/>
            </a:xfrm>
            <a:prstGeom prst="rect">
              <a:avLst/>
            </a:prstGeom>
            <a:noFill/>
            <a:ln w="9525">
              <a:noFill/>
              <a:miter lim="800000"/>
              <a:headEnd/>
              <a:tailEnd/>
            </a:ln>
          </p:spPr>
        </p:pic>
        <p:pic>
          <p:nvPicPr>
            <p:cNvPr id="10249" name="Picture 5" descr="bmcl[1]"/>
            <p:cNvPicPr>
              <a:picLocks noChangeAspect="1" noChangeArrowheads="1"/>
            </p:cNvPicPr>
            <p:nvPr/>
          </p:nvPicPr>
          <p:blipFill>
            <a:blip r:embed="rId6" cstate="print"/>
            <a:srcRect/>
            <a:stretch>
              <a:fillRect/>
            </a:stretch>
          </p:blipFill>
          <p:spPr bwMode="auto">
            <a:xfrm>
              <a:off x="120" y="1492"/>
              <a:ext cx="435" cy="435"/>
            </a:xfrm>
            <a:prstGeom prst="rect">
              <a:avLst/>
            </a:prstGeom>
            <a:noFill/>
            <a:ln w="9525">
              <a:noFill/>
              <a:miter lim="800000"/>
              <a:headEnd/>
              <a:tailEnd/>
            </a:ln>
          </p:spPr>
        </p:pic>
        <p:pic>
          <p:nvPicPr>
            <p:cNvPr id="10250" name="Picture 6" descr="Botniabanan_Logo_03_150x121[1]"/>
            <p:cNvPicPr>
              <a:picLocks noChangeAspect="1" noChangeArrowheads="1"/>
            </p:cNvPicPr>
            <p:nvPr/>
          </p:nvPicPr>
          <p:blipFill>
            <a:blip r:embed="rId7" cstate="print"/>
            <a:srcRect/>
            <a:stretch>
              <a:fillRect/>
            </a:stretch>
          </p:blipFill>
          <p:spPr bwMode="auto">
            <a:xfrm>
              <a:off x="156" y="1972"/>
              <a:ext cx="625" cy="505"/>
            </a:xfrm>
            <a:prstGeom prst="rect">
              <a:avLst/>
            </a:prstGeom>
            <a:noFill/>
            <a:ln w="9525">
              <a:noFill/>
              <a:miter lim="800000"/>
              <a:headEnd/>
              <a:tailEnd/>
            </a:ln>
          </p:spPr>
        </p:pic>
        <p:pic>
          <p:nvPicPr>
            <p:cNvPr id="10251" name="Picture 7" descr="logo_sncb[1]"/>
            <p:cNvPicPr>
              <a:picLocks noChangeAspect="1" noChangeArrowheads="1"/>
            </p:cNvPicPr>
            <p:nvPr/>
          </p:nvPicPr>
          <p:blipFill>
            <a:blip r:embed="rId8" cstate="print"/>
            <a:srcRect/>
            <a:stretch>
              <a:fillRect/>
            </a:stretch>
          </p:blipFill>
          <p:spPr bwMode="auto">
            <a:xfrm>
              <a:off x="791" y="1510"/>
              <a:ext cx="816" cy="337"/>
            </a:xfrm>
            <a:prstGeom prst="rect">
              <a:avLst/>
            </a:prstGeom>
            <a:noFill/>
            <a:ln w="9525">
              <a:noFill/>
              <a:miter lim="800000"/>
              <a:headEnd/>
              <a:tailEnd/>
            </a:ln>
          </p:spPr>
        </p:pic>
        <p:pic>
          <p:nvPicPr>
            <p:cNvPr id="10252" name="Picture 8" descr="ASF2"/>
            <p:cNvPicPr>
              <a:picLocks noChangeAspect="1" noChangeArrowheads="1"/>
            </p:cNvPicPr>
            <p:nvPr/>
          </p:nvPicPr>
          <p:blipFill>
            <a:blip r:embed="rId9" cstate="print"/>
            <a:srcRect/>
            <a:stretch>
              <a:fillRect/>
            </a:stretch>
          </p:blipFill>
          <p:spPr bwMode="auto">
            <a:xfrm>
              <a:off x="673" y="1066"/>
              <a:ext cx="862" cy="373"/>
            </a:xfrm>
            <a:prstGeom prst="rect">
              <a:avLst/>
            </a:prstGeom>
            <a:noFill/>
            <a:ln w="9525">
              <a:noFill/>
              <a:miter lim="800000"/>
              <a:headEnd/>
              <a:tailEnd/>
            </a:ln>
          </p:spPr>
        </p:pic>
        <p:pic>
          <p:nvPicPr>
            <p:cNvPr id="10253" name="Picture 9" descr="ADP"/>
            <p:cNvPicPr>
              <a:picLocks noChangeAspect="1" noChangeArrowheads="1"/>
            </p:cNvPicPr>
            <p:nvPr/>
          </p:nvPicPr>
          <p:blipFill>
            <a:blip r:embed="rId10" cstate="print"/>
            <a:srcRect/>
            <a:stretch>
              <a:fillRect/>
            </a:stretch>
          </p:blipFill>
          <p:spPr bwMode="auto">
            <a:xfrm>
              <a:off x="83" y="697"/>
              <a:ext cx="1443" cy="312"/>
            </a:xfrm>
            <a:prstGeom prst="rect">
              <a:avLst/>
            </a:prstGeom>
            <a:noFill/>
            <a:ln w="9525">
              <a:noFill/>
              <a:miter lim="800000"/>
              <a:headEnd/>
              <a:tailEnd/>
            </a:ln>
          </p:spPr>
        </p:pic>
        <p:pic>
          <p:nvPicPr>
            <p:cNvPr id="10254" name="Picture 10" descr="3475Ky1a6962Le0image[1]"/>
            <p:cNvPicPr>
              <a:picLocks noChangeAspect="1" noChangeArrowheads="1"/>
            </p:cNvPicPr>
            <p:nvPr/>
          </p:nvPicPr>
          <p:blipFill>
            <a:blip r:embed="rId11" cstate="print"/>
            <a:srcRect/>
            <a:stretch>
              <a:fillRect/>
            </a:stretch>
          </p:blipFill>
          <p:spPr bwMode="auto">
            <a:xfrm>
              <a:off x="983" y="2696"/>
              <a:ext cx="589" cy="563"/>
            </a:xfrm>
            <a:prstGeom prst="rect">
              <a:avLst/>
            </a:prstGeom>
            <a:noFill/>
            <a:ln w="9525">
              <a:noFill/>
              <a:miter lim="800000"/>
              <a:headEnd/>
              <a:tailEnd/>
            </a:ln>
          </p:spPr>
        </p:pic>
        <p:pic>
          <p:nvPicPr>
            <p:cNvPr id="10255" name="Picture 11" descr="dlr[1]"/>
            <p:cNvPicPr>
              <a:picLocks noChangeAspect="1" noChangeArrowheads="1"/>
            </p:cNvPicPr>
            <p:nvPr/>
          </p:nvPicPr>
          <p:blipFill>
            <a:blip r:embed="rId12" cstate="print"/>
            <a:srcRect/>
            <a:stretch>
              <a:fillRect/>
            </a:stretch>
          </p:blipFill>
          <p:spPr bwMode="auto">
            <a:xfrm>
              <a:off x="1973" y="488"/>
              <a:ext cx="1451" cy="191"/>
            </a:xfrm>
            <a:prstGeom prst="rect">
              <a:avLst/>
            </a:prstGeom>
            <a:noFill/>
            <a:ln w="9525">
              <a:noFill/>
              <a:miter lim="800000"/>
              <a:headEnd/>
              <a:tailEnd/>
            </a:ln>
          </p:spPr>
        </p:pic>
        <p:pic>
          <p:nvPicPr>
            <p:cNvPr id="10256" name="Picture 12" descr="logo[2]"/>
            <p:cNvPicPr>
              <a:picLocks noChangeAspect="1" noChangeArrowheads="1"/>
            </p:cNvPicPr>
            <p:nvPr/>
          </p:nvPicPr>
          <p:blipFill>
            <a:blip r:embed="rId13" cstate="print"/>
            <a:srcRect/>
            <a:stretch>
              <a:fillRect/>
            </a:stretch>
          </p:blipFill>
          <p:spPr bwMode="auto">
            <a:xfrm>
              <a:off x="2054" y="731"/>
              <a:ext cx="463" cy="428"/>
            </a:xfrm>
            <a:prstGeom prst="rect">
              <a:avLst/>
            </a:prstGeom>
            <a:noFill/>
            <a:ln w="9525">
              <a:noFill/>
              <a:miter lim="800000"/>
              <a:headEnd/>
              <a:tailEnd/>
            </a:ln>
          </p:spPr>
        </p:pic>
        <p:pic>
          <p:nvPicPr>
            <p:cNvPr id="891954" name="Picture 50"/>
            <p:cNvPicPr>
              <a:picLocks noChangeAspect="1" noChangeArrowheads="1"/>
            </p:cNvPicPr>
            <p:nvPr/>
          </p:nvPicPr>
          <p:blipFill>
            <a:blip r:embed="rId14" cstate="print"/>
            <a:srcRect r="1390"/>
            <a:stretch>
              <a:fillRect/>
            </a:stretch>
          </p:blipFill>
          <p:spPr bwMode="auto">
            <a:xfrm>
              <a:off x="156" y="2576"/>
              <a:ext cx="772" cy="205"/>
            </a:xfrm>
            <a:prstGeom prst="rect">
              <a:avLst/>
            </a:prstGeom>
            <a:noFill/>
            <a:ln w="12700">
              <a:noFill/>
              <a:miter lim="800000"/>
              <a:headEnd/>
              <a:tailEnd/>
            </a:ln>
            <a:effectLst>
              <a:outerShdw dist="17961" dir="2700000" algn="ctr" rotWithShape="0">
                <a:schemeClr val="tx1"/>
              </a:outerShdw>
            </a:effectLst>
          </p:spPr>
        </p:pic>
        <p:pic>
          <p:nvPicPr>
            <p:cNvPr id="10258" name="Picture 73" descr="circumvesuviana"/>
            <p:cNvPicPr>
              <a:picLocks noChangeAspect="1" noChangeArrowheads="1"/>
            </p:cNvPicPr>
            <p:nvPr/>
          </p:nvPicPr>
          <p:blipFill>
            <a:blip r:embed="rId15" cstate="print"/>
            <a:srcRect/>
            <a:stretch>
              <a:fillRect/>
            </a:stretch>
          </p:blipFill>
          <p:spPr bwMode="auto">
            <a:xfrm>
              <a:off x="3023" y="2264"/>
              <a:ext cx="402" cy="301"/>
            </a:xfrm>
            <a:prstGeom prst="rect">
              <a:avLst/>
            </a:prstGeom>
            <a:noFill/>
            <a:ln w="9525">
              <a:noFill/>
              <a:miter lim="800000"/>
              <a:headEnd/>
              <a:tailEnd/>
            </a:ln>
          </p:spPr>
        </p:pic>
        <p:pic>
          <p:nvPicPr>
            <p:cNvPr id="10259" name="Picture 82"/>
            <p:cNvPicPr>
              <a:picLocks noChangeAspect="1" noChangeArrowheads="1"/>
            </p:cNvPicPr>
            <p:nvPr/>
          </p:nvPicPr>
          <p:blipFill>
            <a:blip r:embed="rId16" cstate="print"/>
            <a:srcRect/>
            <a:stretch>
              <a:fillRect/>
            </a:stretch>
          </p:blipFill>
          <p:spPr bwMode="auto">
            <a:xfrm>
              <a:off x="120" y="2851"/>
              <a:ext cx="589" cy="426"/>
            </a:xfrm>
            <a:prstGeom prst="rect">
              <a:avLst/>
            </a:prstGeom>
            <a:noFill/>
            <a:ln w="9525">
              <a:noFill/>
              <a:miter lim="800000"/>
              <a:headEnd/>
              <a:tailEnd/>
            </a:ln>
          </p:spPr>
        </p:pic>
        <p:pic>
          <p:nvPicPr>
            <p:cNvPr id="10260" name="Picture 16" descr="CAPUFE"/>
            <p:cNvPicPr>
              <a:picLocks noChangeAspect="1" noChangeArrowheads="1"/>
            </p:cNvPicPr>
            <p:nvPr/>
          </p:nvPicPr>
          <p:blipFill>
            <a:blip r:embed="rId17" cstate="print"/>
            <a:srcRect/>
            <a:stretch>
              <a:fillRect/>
            </a:stretch>
          </p:blipFill>
          <p:spPr bwMode="auto">
            <a:xfrm>
              <a:off x="138" y="3406"/>
              <a:ext cx="1451" cy="337"/>
            </a:xfrm>
            <a:prstGeom prst="rect">
              <a:avLst/>
            </a:prstGeom>
            <a:noFill/>
            <a:ln w="9525">
              <a:noFill/>
              <a:miter lim="800000"/>
              <a:headEnd/>
              <a:tailEnd/>
            </a:ln>
          </p:spPr>
        </p:pic>
        <p:pic>
          <p:nvPicPr>
            <p:cNvPr id="10261" name="Picture 17" descr="250px-Copenhagen_metro_logo[1]"/>
            <p:cNvPicPr>
              <a:picLocks noChangeAspect="1" noChangeArrowheads="1"/>
            </p:cNvPicPr>
            <p:nvPr/>
          </p:nvPicPr>
          <p:blipFill>
            <a:blip r:embed="rId18" cstate="print"/>
            <a:srcRect/>
            <a:stretch>
              <a:fillRect/>
            </a:stretch>
          </p:blipFill>
          <p:spPr bwMode="auto">
            <a:xfrm>
              <a:off x="2865" y="1940"/>
              <a:ext cx="595" cy="241"/>
            </a:xfrm>
            <a:prstGeom prst="rect">
              <a:avLst/>
            </a:prstGeom>
            <a:noFill/>
            <a:ln w="9525">
              <a:noFill/>
              <a:miter lim="800000"/>
              <a:headEnd/>
              <a:tailEnd/>
            </a:ln>
          </p:spPr>
        </p:pic>
        <p:pic>
          <p:nvPicPr>
            <p:cNvPr id="10262" name="Picture 18" descr="metro_logo[1]"/>
            <p:cNvPicPr>
              <a:picLocks noChangeAspect="1" noChangeArrowheads="1"/>
            </p:cNvPicPr>
            <p:nvPr/>
          </p:nvPicPr>
          <p:blipFill>
            <a:blip r:embed="rId19" cstate="print"/>
            <a:srcRect/>
            <a:stretch>
              <a:fillRect/>
            </a:stretch>
          </p:blipFill>
          <p:spPr bwMode="auto">
            <a:xfrm>
              <a:off x="1973" y="2332"/>
              <a:ext cx="816" cy="217"/>
            </a:xfrm>
            <a:prstGeom prst="rect">
              <a:avLst/>
            </a:prstGeom>
            <a:noFill/>
            <a:ln w="9525">
              <a:noFill/>
              <a:miter lim="800000"/>
              <a:headEnd/>
              <a:tailEnd/>
            </a:ln>
          </p:spPr>
        </p:pic>
        <p:pic>
          <p:nvPicPr>
            <p:cNvPr id="10263" name="Picture 19" descr="logo_mtr[1]"/>
            <p:cNvPicPr>
              <a:picLocks noChangeAspect="1" noChangeArrowheads="1"/>
            </p:cNvPicPr>
            <p:nvPr/>
          </p:nvPicPr>
          <p:blipFill>
            <a:blip r:embed="rId20" cstate="print"/>
            <a:srcRect/>
            <a:stretch>
              <a:fillRect/>
            </a:stretch>
          </p:blipFill>
          <p:spPr bwMode="auto">
            <a:xfrm>
              <a:off x="2622" y="3136"/>
              <a:ext cx="1089" cy="226"/>
            </a:xfrm>
            <a:prstGeom prst="rect">
              <a:avLst/>
            </a:prstGeom>
            <a:noFill/>
            <a:ln w="9525">
              <a:noFill/>
              <a:miter lim="800000"/>
              <a:headEnd/>
              <a:tailEnd/>
            </a:ln>
          </p:spPr>
        </p:pic>
        <p:pic>
          <p:nvPicPr>
            <p:cNvPr id="10264" name="Picture 20" descr="logo-die_bahn[1]"/>
            <p:cNvPicPr>
              <a:picLocks noChangeAspect="1" noChangeArrowheads="1"/>
            </p:cNvPicPr>
            <p:nvPr/>
          </p:nvPicPr>
          <p:blipFill>
            <a:blip r:embed="rId21" cstate="print"/>
            <a:srcRect/>
            <a:stretch>
              <a:fillRect/>
            </a:stretch>
          </p:blipFill>
          <p:spPr bwMode="auto">
            <a:xfrm>
              <a:off x="2101" y="1203"/>
              <a:ext cx="1326" cy="365"/>
            </a:xfrm>
            <a:prstGeom prst="rect">
              <a:avLst/>
            </a:prstGeom>
            <a:noFill/>
            <a:ln w="9525">
              <a:noFill/>
              <a:miter lim="800000"/>
              <a:headEnd/>
              <a:tailEnd/>
            </a:ln>
          </p:spPr>
        </p:pic>
        <p:pic>
          <p:nvPicPr>
            <p:cNvPr id="10265" name="Picture 22" descr="logoKCR[1]"/>
            <p:cNvPicPr>
              <a:picLocks noChangeAspect="1" noChangeArrowheads="1"/>
            </p:cNvPicPr>
            <p:nvPr/>
          </p:nvPicPr>
          <p:blipFill>
            <a:blip r:embed="rId22" cstate="print"/>
            <a:srcRect/>
            <a:stretch>
              <a:fillRect/>
            </a:stretch>
          </p:blipFill>
          <p:spPr bwMode="auto">
            <a:xfrm>
              <a:off x="2435" y="3410"/>
              <a:ext cx="1086" cy="454"/>
            </a:xfrm>
            <a:prstGeom prst="rect">
              <a:avLst/>
            </a:prstGeom>
            <a:noFill/>
            <a:ln w="9525">
              <a:noFill/>
              <a:miter lim="800000"/>
              <a:headEnd/>
              <a:tailEnd/>
            </a:ln>
          </p:spPr>
        </p:pic>
        <p:pic>
          <p:nvPicPr>
            <p:cNvPr id="10266" name="Picture 23" descr="CFR-Logo-Web[1]"/>
            <p:cNvPicPr>
              <a:picLocks noChangeAspect="1" noChangeArrowheads="1"/>
            </p:cNvPicPr>
            <p:nvPr/>
          </p:nvPicPr>
          <p:blipFill>
            <a:blip r:embed="rId23" cstate="print"/>
            <a:srcRect b="331"/>
            <a:stretch>
              <a:fillRect/>
            </a:stretch>
          </p:blipFill>
          <p:spPr bwMode="auto">
            <a:xfrm>
              <a:off x="758" y="1987"/>
              <a:ext cx="911" cy="521"/>
            </a:xfrm>
            <a:prstGeom prst="rect">
              <a:avLst/>
            </a:prstGeom>
            <a:noFill/>
            <a:ln w="9525">
              <a:noFill/>
              <a:miter lim="800000"/>
              <a:headEnd/>
              <a:tailEnd/>
            </a:ln>
          </p:spPr>
        </p:pic>
        <p:pic>
          <p:nvPicPr>
            <p:cNvPr id="10267" name="Picture 24" descr="logo_gtt[1]"/>
            <p:cNvPicPr>
              <a:picLocks noChangeAspect="1" noChangeArrowheads="1"/>
            </p:cNvPicPr>
            <p:nvPr/>
          </p:nvPicPr>
          <p:blipFill>
            <a:blip r:embed="rId24" cstate="print"/>
            <a:srcRect b="337"/>
            <a:stretch>
              <a:fillRect/>
            </a:stretch>
          </p:blipFill>
          <p:spPr bwMode="auto">
            <a:xfrm>
              <a:off x="2662" y="742"/>
              <a:ext cx="862" cy="424"/>
            </a:xfrm>
            <a:prstGeom prst="rect">
              <a:avLst/>
            </a:prstGeom>
            <a:noFill/>
            <a:ln w="9525">
              <a:noFill/>
              <a:miter lim="800000"/>
              <a:headEnd/>
              <a:tailEnd/>
            </a:ln>
          </p:spPr>
        </p:pic>
        <p:pic>
          <p:nvPicPr>
            <p:cNvPr id="10268" name="Picture 25" descr="luas-logo[1]"/>
            <p:cNvPicPr>
              <a:picLocks noChangeAspect="1" noChangeArrowheads="1"/>
            </p:cNvPicPr>
            <p:nvPr/>
          </p:nvPicPr>
          <p:blipFill>
            <a:blip r:embed="rId25" cstate="print"/>
            <a:srcRect/>
            <a:stretch>
              <a:fillRect/>
            </a:stretch>
          </p:blipFill>
          <p:spPr bwMode="auto">
            <a:xfrm>
              <a:off x="2018" y="1925"/>
              <a:ext cx="710" cy="247"/>
            </a:xfrm>
            <a:prstGeom prst="rect">
              <a:avLst/>
            </a:prstGeom>
            <a:noFill/>
            <a:ln w="9525">
              <a:noFill/>
              <a:miter lim="800000"/>
              <a:headEnd/>
              <a:tailEnd/>
            </a:ln>
          </p:spPr>
        </p:pic>
        <p:grpSp>
          <p:nvGrpSpPr>
            <p:cNvPr id="10269" name="Group 26"/>
            <p:cNvGrpSpPr>
              <a:grpSpLocks/>
            </p:cNvGrpSpPr>
            <p:nvPr/>
          </p:nvGrpSpPr>
          <p:grpSpPr bwMode="auto">
            <a:xfrm>
              <a:off x="1964" y="2727"/>
              <a:ext cx="1497" cy="212"/>
              <a:chOff x="2789" y="2820"/>
              <a:chExt cx="2558" cy="363"/>
            </a:xfrm>
          </p:grpSpPr>
          <p:pic>
            <p:nvPicPr>
              <p:cNvPr id="10290" name="Picture 27" descr="MITAC_LOGO_def[1]"/>
              <p:cNvPicPr>
                <a:picLocks noChangeAspect="1" noChangeArrowheads="1"/>
              </p:cNvPicPr>
              <p:nvPr/>
            </p:nvPicPr>
            <p:blipFill>
              <a:blip r:embed="rId26" cstate="print"/>
              <a:srcRect/>
              <a:stretch>
                <a:fillRect/>
              </a:stretch>
            </p:blipFill>
            <p:spPr bwMode="auto">
              <a:xfrm>
                <a:off x="2789" y="2878"/>
                <a:ext cx="1361" cy="287"/>
              </a:xfrm>
              <a:prstGeom prst="rect">
                <a:avLst/>
              </a:prstGeom>
              <a:noFill/>
              <a:ln w="9525">
                <a:noFill/>
                <a:miter lim="800000"/>
                <a:headEnd/>
                <a:tailEnd/>
              </a:ln>
            </p:spPr>
          </p:pic>
          <p:pic>
            <p:nvPicPr>
              <p:cNvPr id="10291" name="Picture 70" descr="MITAC_01"/>
              <p:cNvPicPr>
                <a:picLocks noChangeAspect="1" noChangeArrowheads="1"/>
              </p:cNvPicPr>
              <p:nvPr/>
            </p:nvPicPr>
            <p:blipFill>
              <a:blip r:embed="rId27" cstate="print"/>
              <a:srcRect r="496" b="1282"/>
              <a:stretch>
                <a:fillRect/>
              </a:stretch>
            </p:blipFill>
            <p:spPr bwMode="auto">
              <a:xfrm>
                <a:off x="4213" y="2820"/>
                <a:ext cx="1134" cy="363"/>
              </a:xfrm>
              <a:prstGeom prst="rect">
                <a:avLst/>
              </a:prstGeom>
              <a:noFill/>
              <a:ln w="9525">
                <a:noFill/>
                <a:miter lim="800000"/>
                <a:headEnd/>
                <a:tailEnd/>
              </a:ln>
            </p:spPr>
          </p:pic>
        </p:grpSp>
        <p:pic>
          <p:nvPicPr>
            <p:cNvPr id="10270" name="Picture 29" descr="Lta_logo[1]"/>
            <p:cNvPicPr>
              <a:picLocks noChangeAspect="1" noChangeArrowheads="1"/>
            </p:cNvPicPr>
            <p:nvPr/>
          </p:nvPicPr>
          <p:blipFill>
            <a:blip r:embed="rId28" cstate="print"/>
            <a:srcRect/>
            <a:stretch>
              <a:fillRect/>
            </a:stretch>
          </p:blipFill>
          <p:spPr bwMode="auto">
            <a:xfrm>
              <a:off x="1905" y="1600"/>
              <a:ext cx="1650" cy="256"/>
            </a:xfrm>
            <a:prstGeom prst="rect">
              <a:avLst/>
            </a:prstGeom>
            <a:noFill/>
            <a:ln w="9525">
              <a:noFill/>
              <a:miter lim="800000"/>
              <a:headEnd/>
              <a:tailEnd/>
            </a:ln>
          </p:spPr>
        </p:pic>
        <p:pic>
          <p:nvPicPr>
            <p:cNvPr id="10271" name="Picture 31" descr="logo-rta-main[1]"/>
            <p:cNvPicPr>
              <a:picLocks noChangeAspect="1" noChangeArrowheads="1"/>
            </p:cNvPicPr>
            <p:nvPr/>
          </p:nvPicPr>
          <p:blipFill>
            <a:blip r:embed="rId29" cstate="print"/>
            <a:srcRect b="-278"/>
            <a:stretch>
              <a:fillRect/>
            </a:stretch>
          </p:blipFill>
          <p:spPr bwMode="auto">
            <a:xfrm>
              <a:off x="4281" y="1670"/>
              <a:ext cx="1160" cy="304"/>
            </a:xfrm>
            <a:prstGeom prst="rect">
              <a:avLst/>
            </a:prstGeom>
            <a:noFill/>
            <a:ln w="9525">
              <a:noFill/>
              <a:miter lim="800000"/>
              <a:headEnd/>
              <a:tailEnd/>
            </a:ln>
          </p:spPr>
        </p:pic>
        <p:pic>
          <p:nvPicPr>
            <p:cNvPr id="10272" name="Picture 32" descr="logo_referep[1]"/>
            <p:cNvPicPr>
              <a:picLocks noChangeAspect="1" noChangeArrowheads="1"/>
            </p:cNvPicPr>
            <p:nvPr/>
          </p:nvPicPr>
          <p:blipFill>
            <a:blip r:embed="rId30" cstate="print"/>
            <a:srcRect l="2536" t="3024" r="2536" b="3024"/>
            <a:stretch>
              <a:fillRect/>
            </a:stretch>
          </p:blipFill>
          <p:spPr bwMode="auto">
            <a:xfrm>
              <a:off x="4451" y="641"/>
              <a:ext cx="1058" cy="880"/>
            </a:xfrm>
            <a:prstGeom prst="rect">
              <a:avLst/>
            </a:prstGeom>
            <a:noFill/>
            <a:ln w="9525">
              <a:noFill/>
              <a:miter lim="800000"/>
              <a:headEnd/>
              <a:tailEnd/>
            </a:ln>
          </p:spPr>
        </p:pic>
        <p:pic>
          <p:nvPicPr>
            <p:cNvPr id="10273" name="Picture 33" descr="logo_rff[1]"/>
            <p:cNvPicPr>
              <a:picLocks noChangeAspect="1" noChangeArrowheads="1"/>
            </p:cNvPicPr>
            <p:nvPr/>
          </p:nvPicPr>
          <p:blipFill>
            <a:blip r:embed="rId31" cstate="print"/>
            <a:srcRect/>
            <a:stretch>
              <a:fillRect/>
            </a:stretch>
          </p:blipFill>
          <p:spPr bwMode="auto">
            <a:xfrm>
              <a:off x="3832" y="1357"/>
              <a:ext cx="232" cy="905"/>
            </a:xfrm>
            <a:prstGeom prst="rect">
              <a:avLst/>
            </a:prstGeom>
            <a:noFill/>
            <a:ln w="9525">
              <a:noFill/>
              <a:miter lim="800000"/>
              <a:headEnd/>
              <a:tailEnd/>
            </a:ln>
          </p:spPr>
        </p:pic>
        <p:pic>
          <p:nvPicPr>
            <p:cNvPr id="10274" name="Picture 34" descr="logo_rfi[1]"/>
            <p:cNvPicPr>
              <a:picLocks noChangeAspect="1" noChangeArrowheads="1"/>
            </p:cNvPicPr>
            <p:nvPr/>
          </p:nvPicPr>
          <p:blipFill>
            <a:blip r:embed="rId32" cstate="print"/>
            <a:srcRect/>
            <a:stretch>
              <a:fillRect/>
            </a:stretch>
          </p:blipFill>
          <p:spPr bwMode="auto">
            <a:xfrm>
              <a:off x="4180" y="1440"/>
              <a:ext cx="518" cy="185"/>
            </a:xfrm>
            <a:prstGeom prst="rect">
              <a:avLst/>
            </a:prstGeom>
            <a:noFill/>
            <a:ln w="9525">
              <a:noFill/>
              <a:miter lim="800000"/>
              <a:headEnd/>
              <a:tailEnd/>
            </a:ln>
          </p:spPr>
        </p:pic>
        <p:pic>
          <p:nvPicPr>
            <p:cNvPr id="10275" name="Picture 35" descr="logo-renfe[1]"/>
            <p:cNvPicPr>
              <a:picLocks noChangeAspect="1" noChangeArrowheads="1"/>
            </p:cNvPicPr>
            <p:nvPr/>
          </p:nvPicPr>
          <p:blipFill>
            <a:blip r:embed="rId33" cstate="print"/>
            <a:srcRect/>
            <a:stretch>
              <a:fillRect/>
            </a:stretch>
          </p:blipFill>
          <p:spPr bwMode="auto">
            <a:xfrm>
              <a:off x="4787" y="736"/>
              <a:ext cx="771" cy="386"/>
            </a:xfrm>
            <a:prstGeom prst="rect">
              <a:avLst/>
            </a:prstGeom>
            <a:noFill/>
            <a:ln w="9525">
              <a:noFill/>
              <a:miter lim="800000"/>
              <a:headEnd/>
              <a:tailEnd/>
            </a:ln>
          </p:spPr>
        </p:pic>
        <p:pic>
          <p:nvPicPr>
            <p:cNvPr id="10276" name="Picture 36" descr="SNCF_Logo[1]"/>
            <p:cNvPicPr>
              <a:picLocks noChangeAspect="1" noChangeArrowheads="1"/>
            </p:cNvPicPr>
            <p:nvPr/>
          </p:nvPicPr>
          <p:blipFill>
            <a:blip r:embed="rId34" cstate="print"/>
            <a:srcRect/>
            <a:stretch>
              <a:fillRect/>
            </a:stretch>
          </p:blipFill>
          <p:spPr bwMode="auto">
            <a:xfrm>
              <a:off x="3835" y="3016"/>
              <a:ext cx="627" cy="326"/>
            </a:xfrm>
            <a:prstGeom prst="rect">
              <a:avLst/>
            </a:prstGeom>
            <a:noFill/>
            <a:ln w="9525">
              <a:noFill/>
              <a:miter lim="800000"/>
              <a:headEnd/>
              <a:tailEnd/>
            </a:ln>
          </p:spPr>
        </p:pic>
        <p:pic>
          <p:nvPicPr>
            <p:cNvPr id="10277" name="Picture 37" descr="smrt_logo[1]"/>
            <p:cNvPicPr>
              <a:picLocks noChangeAspect="1" noChangeArrowheads="1"/>
            </p:cNvPicPr>
            <p:nvPr/>
          </p:nvPicPr>
          <p:blipFill>
            <a:blip r:embed="rId35" cstate="print"/>
            <a:srcRect/>
            <a:stretch>
              <a:fillRect/>
            </a:stretch>
          </p:blipFill>
          <p:spPr bwMode="auto">
            <a:xfrm>
              <a:off x="4606" y="2375"/>
              <a:ext cx="907" cy="252"/>
            </a:xfrm>
            <a:prstGeom prst="rect">
              <a:avLst/>
            </a:prstGeom>
            <a:noFill/>
            <a:ln w="9525">
              <a:noFill/>
              <a:miter lim="800000"/>
              <a:headEnd/>
              <a:tailEnd/>
            </a:ln>
          </p:spPr>
        </p:pic>
        <p:pic>
          <p:nvPicPr>
            <p:cNvPr id="10278" name="Picture 79" descr="tl_hdr_hm1"/>
            <p:cNvPicPr>
              <a:picLocks noChangeAspect="1" noChangeArrowheads="1"/>
            </p:cNvPicPr>
            <p:nvPr/>
          </p:nvPicPr>
          <p:blipFill>
            <a:blip r:embed="rId36" cstate="print"/>
            <a:srcRect b="227"/>
            <a:stretch>
              <a:fillRect/>
            </a:stretch>
          </p:blipFill>
          <p:spPr bwMode="auto">
            <a:xfrm>
              <a:off x="4715" y="2981"/>
              <a:ext cx="871" cy="456"/>
            </a:xfrm>
            <a:prstGeom prst="rect">
              <a:avLst/>
            </a:prstGeom>
            <a:noFill/>
            <a:ln w="9525">
              <a:noFill/>
              <a:miter lim="800000"/>
              <a:headEnd/>
              <a:tailEnd/>
            </a:ln>
          </p:spPr>
        </p:pic>
        <p:pic>
          <p:nvPicPr>
            <p:cNvPr id="10279" name="Picture 39" descr="logo_sanef[1]"/>
            <p:cNvPicPr>
              <a:picLocks noChangeAspect="1" noChangeArrowheads="1"/>
            </p:cNvPicPr>
            <p:nvPr/>
          </p:nvPicPr>
          <p:blipFill>
            <a:blip r:embed="rId37" cstate="print"/>
            <a:srcRect/>
            <a:stretch>
              <a:fillRect/>
            </a:stretch>
          </p:blipFill>
          <p:spPr bwMode="auto">
            <a:xfrm>
              <a:off x="4564" y="1887"/>
              <a:ext cx="903" cy="418"/>
            </a:xfrm>
            <a:prstGeom prst="rect">
              <a:avLst/>
            </a:prstGeom>
            <a:noFill/>
            <a:ln w="9525">
              <a:noFill/>
              <a:miter lim="800000"/>
              <a:headEnd/>
              <a:tailEnd/>
            </a:ln>
          </p:spPr>
        </p:pic>
        <p:pic>
          <p:nvPicPr>
            <p:cNvPr id="10280" name="Picture 40" descr="thsrc_logo[1]"/>
            <p:cNvPicPr>
              <a:picLocks noChangeAspect="1" noChangeArrowheads="1"/>
            </p:cNvPicPr>
            <p:nvPr/>
          </p:nvPicPr>
          <p:blipFill>
            <a:blip r:embed="rId38" cstate="print"/>
            <a:srcRect/>
            <a:stretch>
              <a:fillRect/>
            </a:stretch>
          </p:blipFill>
          <p:spPr bwMode="auto">
            <a:xfrm>
              <a:off x="3717" y="3318"/>
              <a:ext cx="904" cy="576"/>
            </a:xfrm>
            <a:prstGeom prst="rect">
              <a:avLst/>
            </a:prstGeom>
            <a:noFill/>
            <a:ln w="9525">
              <a:noFill/>
              <a:miter lim="800000"/>
              <a:headEnd/>
              <a:tailEnd/>
            </a:ln>
          </p:spPr>
        </p:pic>
        <p:pic>
          <p:nvPicPr>
            <p:cNvPr id="10281" name="Picture 41" descr="cff[1]"/>
            <p:cNvPicPr>
              <a:picLocks noChangeAspect="1" noChangeArrowheads="1"/>
            </p:cNvPicPr>
            <p:nvPr/>
          </p:nvPicPr>
          <p:blipFill>
            <a:blip r:embed="rId39" cstate="print"/>
            <a:srcRect/>
            <a:stretch>
              <a:fillRect/>
            </a:stretch>
          </p:blipFill>
          <p:spPr bwMode="auto">
            <a:xfrm>
              <a:off x="3835" y="2720"/>
              <a:ext cx="1724" cy="180"/>
            </a:xfrm>
            <a:prstGeom prst="rect">
              <a:avLst/>
            </a:prstGeom>
            <a:noFill/>
            <a:ln w="9525">
              <a:noFill/>
              <a:miter lim="800000"/>
              <a:headEnd/>
              <a:tailEnd/>
            </a:ln>
          </p:spPr>
        </p:pic>
        <p:pic>
          <p:nvPicPr>
            <p:cNvPr id="10282" name="Picture 42" descr="tube_logo-733417[1]"/>
            <p:cNvPicPr>
              <a:picLocks noChangeAspect="1" noChangeArrowheads="1"/>
            </p:cNvPicPr>
            <p:nvPr/>
          </p:nvPicPr>
          <p:blipFill>
            <a:blip r:embed="rId40" cstate="print"/>
            <a:srcRect/>
            <a:stretch>
              <a:fillRect/>
            </a:stretch>
          </p:blipFill>
          <p:spPr bwMode="auto">
            <a:xfrm>
              <a:off x="1906" y="3078"/>
              <a:ext cx="566" cy="482"/>
            </a:xfrm>
            <a:prstGeom prst="rect">
              <a:avLst/>
            </a:prstGeom>
            <a:noFill/>
            <a:ln w="9525">
              <a:noFill/>
              <a:miter lim="800000"/>
              <a:headEnd/>
              <a:tailEnd/>
            </a:ln>
          </p:spPr>
        </p:pic>
        <p:pic>
          <p:nvPicPr>
            <p:cNvPr id="10283" name="Picture 45" descr="EmpLogo_74_20050826_[1]"/>
            <p:cNvPicPr>
              <a:picLocks noChangeAspect="1" noChangeArrowheads="1"/>
            </p:cNvPicPr>
            <p:nvPr/>
          </p:nvPicPr>
          <p:blipFill>
            <a:blip r:embed="rId41" cstate="print"/>
            <a:srcRect/>
            <a:stretch>
              <a:fillRect/>
            </a:stretch>
          </p:blipFill>
          <p:spPr bwMode="auto">
            <a:xfrm>
              <a:off x="3790" y="476"/>
              <a:ext cx="1015" cy="342"/>
            </a:xfrm>
            <a:prstGeom prst="rect">
              <a:avLst/>
            </a:prstGeom>
            <a:noFill/>
            <a:ln w="9525">
              <a:noFill/>
              <a:miter lim="800000"/>
              <a:headEnd/>
              <a:tailEnd/>
            </a:ln>
          </p:spPr>
        </p:pic>
        <p:pic>
          <p:nvPicPr>
            <p:cNvPr id="10284" name="Picture 97" descr="images"/>
            <p:cNvPicPr>
              <a:picLocks noChangeAspect="1" noChangeArrowheads="1"/>
            </p:cNvPicPr>
            <p:nvPr/>
          </p:nvPicPr>
          <p:blipFill>
            <a:blip r:embed="rId42" cstate="print"/>
            <a:srcRect/>
            <a:stretch>
              <a:fillRect/>
            </a:stretch>
          </p:blipFill>
          <p:spPr bwMode="auto">
            <a:xfrm>
              <a:off x="3835" y="2321"/>
              <a:ext cx="454" cy="337"/>
            </a:xfrm>
            <a:prstGeom prst="rect">
              <a:avLst/>
            </a:prstGeom>
            <a:noFill/>
            <a:ln w="9525">
              <a:noFill/>
              <a:miter lim="800000"/>
              <a:headEnd/>
              <a:tailEnd/>
            </a:ln>
          </p:spPr>
        </p:pic>
        <p:pic>
          <p:nvPicPr>
            <p:cNvPr id="10285" name="Picture 67" descr="www"/>
            <p:cNvPicPr>
              <a:picLocks noChangeAspect="1" noChangeArrowheads="1"/>
            </p:cNvPicPr>
            <p:nvPr/>
          </p:nvPicPr>
          <p:blipFill>
            <a:blip r:embed="rId43" cstate="print"/>
            <a:srcRect/>
            <a:stretch>
              <a:fillRect/>
            </a:stretch>
          </p:blipFill>
          <p:spPr bwMode="auto">
            <a:xfrm>
              <a:off x="5226" y="3437"/>
              <a:ext cx="288" cy="298"/>
            </a:xfrm>
            <a:prstGeom prst="rect">
              <a:avLst/>
            </a:prstGeom>
            <a:noFill/>
            <a:ln w="9525">
              <a:noFill/>
              <a:miter lim="800000"/>
              <a:headEnd/>
              <a:tailEnd/>
            </a:ln>
          </p:spPr>
        </p:pic>
        <p:pic>
          <p:nvPicPr>
            <p:cNvPr id="10286" name="Picture 64" descr="www"/>
            <p:cNvPicPr>
              <a:picLocks noChangeAspect="1" noChangeArrowheads="1"/>
            </p:cNvPicPr>
            <p:nvPr/>
          </p:nvPicPr>
          <p:blipFill>
            <a:blip r:embed="rId44" cstate="print"/>
            <a:srcRect/>
            <a:stretch>
              <a:fillRect/>
            </a:stretch>
          </p:blipFill>
          <p:spPr bwMode="auto">
            <a:xfrm>
              <a:off x="4712" y="3427"/>
              <a:ext cx="335" cy="327"/>
            </a:xfrm>
            <a:prstGeom prst="rect">
              <a:avLst/>
            </a:prstGeom>
            <a:noFill/>
            <a:ln w="9525">
              <a:noFill/>
              <a:miter lim="800000"/>
              <a:headEnd/>
              <a:tailEnd/>
            </a:ln>
          </p:spPr>
        </p:pic>
        <p:pic>
          <p:nvPicPr>
            <p:cNvPr id="10287" name="Picture 94"/>
            <p:cNvPicPr>
              <a:picLocks noChangeAspect="1" noChangeArrowheads="1"/>
            </p:cNvPicPr>
            <p:nvPr/>
          </p:nvPicPr>
          <p:blipFill>
            <a:blip r:embed="rId45" cstate="print"/>
            <a:srcRect/>
            <a:stretch>
              <a:fillRect/>
            </a:stretch>
          </p:blipFill>
          <p:spPr bwMode="auto">
            <a:xfrm>
              <a:off x="4888" y="1419"/>
              <a:ext cx="590" cy="228"/>
            </a:xfrm>
            <a:prstGeom prst="rect">
              <a:avLst/>
            </a:prstGeom>
            <a:noFill/>
            <a:ln w="9525">
              <a:noFill/>
              <a:miter lim="800000"/>
              <a:headEnd/>
              <a:tailEnd/>
            </a:ln>
          </p:spPr>
        </p:pic>
        <p:pic>
          <p:nvPicPr>
            <p:cNvPr id="10288" name="Picture 54" descr="logo_obb[1]"/>
            <p:cNvPicPr>
              <a:picLocks noChangeAspect="1" noChangeArrowheads="1"/>
            </p:cNvPicPr>
            <p:nvPr/>
          </p:nvPicPr>
          <p:blipFill>
            <a:blip r:embed="rId46" cstate="print"/>
            <a:srcRect r="-150" b="-377"/>
            <a:stretch>
              <a:fillRect/>
            </a:stretch>
          </p:blipFill>
          <p:spPr bwMode="auto">
            <a:xfrm>
              <a:off x="4902" y="451"/>
              <a:ext cx="684" cy="274"/>
            </a:xfrm>
            <a:prstGeom prst="rect">
              <a:avLst/>
            </a:prstGeom>
            <a:noFill/>
            <a:ln w="9525">
              <a:noFill/>
              <a:miter lim="800000"/>
              <a:headEnd/>
              <a:tailEnd/>
            </a:ln>
          </p:spPr>
        </p:pic>
        <p:pic>
          <p:nvPicPr>
            <p:cNvPr id="10289" name="Picture 55" descr="296[1]"/>
            <p:cNvPicPr>
              <a:picLocks noChangeAspect="1" noChangeArrowheads="1"/>
            </p:cNvPicPr>
            <p:nvPr/>
          </p:nvPicPr>
          <p:blipFill>
            <a:blip r:embed="rId47" cstate="print"/>
            <a:srcRect/>
            <a:stretch>
              <a:fillRect/>
            </a:stretch>
          </p:blipFill>
          <p:spPr bwMode="auto">
            <a:xfrm>
              <a:off x="3799" y="775"/>
              <a:ext cx="491" cy="530"/>
            </a:xfrm>
            <a:prstGeom prst="rect">
              <a:avLst/>
            </a:prstGeom>
            <a:noFill/>
            <a:ln w="9525">
              <a:noFill/>
              <a:miter lim="800000"/>
              <a:headEnd/>
              <a:tailEnd/>
            </a:ln>
          </p:spPr>
        </p:pic>
      </p:grpSp>
      <p:sp>
        <p:nvSpPr>
          <p:cNvPr id="10245" name="Line 57"/>
          <p:cNvSpPr>
            <a:spLocks noChangeShapeType="1"/>
          </p:cNvSpPr>
          <p:nvPr/>
        </p:nvSpPr>
        <p:spPr bwMode="auto">
          <a:xfrm>
            <a:off x="0" y="6256338"/>
            <a:ext cx="9144000" cy="0"/>
          </a:xfrm>
          <a:prstGeom prst="line">
            <a:avLst/>
          </a:prstGeom>
          <a:noFill/>
          <a:ln w="9525">
            <a:solidFill>
              <a:srgbClr val="808080"/>
            </a:solidFill>
            <a:round/>
            <a:headEnd/>
            <a:tailEnd/>
          </a:ln>
        </p:spPr>
        <p:txBody>
          <a:bodyPr lIns="90000" tIns="46800" rIns="90000" bIns="46800">
            <a:spAutoFit/>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798513" y="990600"/>
            <a:ext cx="6226175" cy="4400550"/>
          </a:xfrm>
          <a:prstGeom prst="rect">
            <a:avLst/>
          </a:prstGeom>
          <a:noFill/>
          <a:ln w="9525">
            <a:noFill/>
            <a:miter lim="800000"/>
            <a:headEnd/>
            <a:tailEnd/>
          </a:ln>
        </p:spPr>
        <p:txBody>
          <a:bodyPr>
            <a:spAutoFit/>
          </a:bodyPr>
          <a:lstStyle/>
          <a:p>
            <a:pPr algn="l">
              <a:spcBef>
                <a:spcPct val="50000"/>
              </a:spcBef>
            </a:pPr>
            <a:r>
              <a:rPr lang="en-US" sz="2800" i="1">
                <a:latin typeface="Calibri" pitchFamily="34" charset="0"/>
              </a:rPr>
              <a:t>“The significant problems we face cannot be solved at the same level of thinking we were at when we created them.</a:t>
            </a:r>
            <a:r>
              <a:rPr lang="en-US" sz="2800">
                <a:latin typeface="Calibri" pitchFamily="34" charset="0"/>
                <a:ea typeface="宋体" pitchFamily="2" charset="-122"/>
              </a:rPr>
              <a:t>”</a:t>
            </a:r>
            <a:r>
              <a:rPr lang="zh-CN" altLang="en-US" sz="2800">
                <a:latin typeface="Calibri" pitchFamily="34" charset="0"/>
                <a:ea typeface="宋体" pitchFamily="2" charset="-122"/>
              </a:rPr>
              <a:t> </a:t>
            </a:r>
            <a:endParaRPr lang="en-US" altLang="zh-CN" sz="2800">
              <a:latin typeface="Calibri" pitchFamily="34" charset="0"/>
              <a:ea typeface="宋体" pitchFamily="2" charset="-122"/>
            </a:endParaRPr>
          </a:p>
          <a:p>
            <a:pPr algn="l">
              <a:spcBef>
                <a:spcPct val="50000"/>
              </a:spcBef>
            </a:pPr>
            <a:r>
              <a:rPr lang="en-US" sz="2800" b="1">
                <a:latin typeface="Calibri" pitchFamily="34" charset="0"/>
                <a:ea typeface="宋体" pitchFamily="2" charset="-122"/>
              </a:rPr>
              <a:t>                                              </a:t>
            </a:r>
            <a:r>
              <a:rPr lang="de-DE" sz="2800" b="1">
                <a:latin typeface="Calibri" pitchFamily="34" charset="0"/>
              </a:rPr>
              <a:t>Albert Einstein</a:t>
            </a:r>
            <a:endParaRPr lang="de-DE" altLang="zh-CN" sz="2800" b="1">
              <a:latin typeface="Calibri" pitchFamily="34" charset="0"/>
              <a:ea typeface="宋体" pitchFamily="2" charset="-122"/>
            </a:endParaRPr>
          </a:p>
          <a:p>
            <a:pPr algn="r">
              <a:spcBef>
                <a:spcPct val="50000"/>
              </a:spcBef>
            </a:pPr>
            <a:r>
              <a:rPr kumimoji="1" lang="en-US" altLang="zh-CN" sz="2800">
                <a:latin typeface="Calibri" pitchFamily="34" charset="0"/>
                <a:ea typeface="华文新魏" pitchFamily="2" charset="-122"/>
              </a:rPr>
              <a:t>       </a:t>
            </a:r>
          </a:p>
          <a:p>
            <a:pPr algn="l">
              <a:spcBef>
                <a:spcPct val="50000"/>
              </a:spcBef>
            </a:pPr>
            <a:r>
              <a:rPr kumimoji="1" lang="zh-CN" altLang="en-US" sz="2800">
                <a:solidFill>
                  <a:srgbClr val="800000"/>
                </a:solidFill>
                <a:latin typeface="Times New Roman" pitchFamily="18" charset="0"/>
                <a:ea typeface="华文新魏" pitchFamily="2" charset="-122"/>
              </a:rPr>
              <a:t>“我们不能用造成问题的思维方式来解决问题。”  </a:t>
            </a:r>
          </a:p>
          <a:p>
            <a:pPr algn="l">
              <a:spcBef>
                <a:spcPct val="50000"/>
              </a:spcBef>
            </a:pPr>
            <a:r>
              <a:rPr kumimoji="1" lang="zh-CN" altLang="en-US" sz="2800">
                <a:solidFill>
                  <a:srgbClr val="800000"/>
                </a:solidFill>
                <a:latin typeface="Times New Roman" pitchFamily="18" charset="0"/>
                <a:ea typeface="华文新魏" pitchFamily="2" charset="-122"/>
              </a:rPr>
              <a:t>                                              </a:t>
            </a:r>
            <a:r>
              <a:rPr kumimoji="1" lang="zh-CN" altLang="en-US" sz="2800" b="1">
                <a:solidFill>
                  <a:srgbClr val="800000"/>
                </a:solidFill>
                <a:latin typeface="Times New Roman" pitchFamily="18" charset="0"/>
                <a:ea typeface="华文新魏" pitchFamily="2" charset="-122"/>
              </a:rPr>
              <a:t>爱因斯坦</a:t>
            </a:r>
          </a:p>
        </p:txBody>
      </p:sp>
      <p:pic>
        <p:nvPicPr>
          <p:cNvPr id="10245" name="Picture 5" descr="cewBkMbduFkUI"/>
          <p:cNvPicPr>
            <a:picLocks noChangeAspect="1" noChangeArrowheads="1"/>
          </p:cNvPicPr>
          <p:nvPr/>
        </p:nvPicPr>
        <p:blipFill>
          <a:blip r:embed="rId3" cstate="print"/>
          <a:srcRect/>
          <a:stretch>
            <a:fillRect/>
          </a:stretch>
        </p:blipFill>
        <p:spPr bwMode="auto">
          <a:xfrm>
            <a:off x="7070725" y="2844800"/>
            <a:ext cx="1870075" cy="2911475"/>
          </a:xfrm>
          <a:prstGeom prst="rect">
            <a:avLst/>
          </a:prstGeom>
          <a:ln>
            <a:noFill/>
          </a:ln>
          <a:effectLst>
            <a:outerShdw blurRad="190500" algn="tl" rotWithShape="0">
              <a:srgbClr val="000000">
                <a:alpha val="70000"/>
              </a:srgbClr>
            </a:outerShdw>
          </a:effectLst>
        </p:spPr>
      </p:pic>
      <p:sp>
        <p:nvSpPr>
          <p:cNvPr id="4" name="Rectangle 5"/>
          <p:cNvSpPr txBox="1">
            <a:spLocks noChangeArrowheads="1"/>
          </p:cNvSpPr>
          <p:nvPr/>
        </p:nvSpPr>
        <p:spPr bwMode="auto">
          <a:xfrm>
            <a:off x="966788" y="130175"/>
            <a:ext cx="7745412" cy="419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Tx/>
              <a:buNone/>
              <a:tabLst>
                <a:tab pos="190500" algn="l"/>
              </a:tabLst>
              <a:defRPr/>
            </a:pPr>
            <a:r>
              <a:rPr kumimoji="0" lang="en-GB" sz="2600" b="1" i="0" u="none" strike="noStrike" kern="0" cap="none" spc="0" normalizeH="0" baseline="0" noProof="0" dirty="0" smtClean="0">
                <a:ln>
                  <a:noFill/>
                </a:ln>
                <a:solidFill>
                  <a:srgbClr val="333333"/>
                </a:solidFill>
                <a:effectLst/>
                <a:uLnTx/>
                <a:uFillTx/>
                <a:latin typeface="+mj-lt"/>
                <a:ea typeface="+mj-ea"/>
                <a:cs typeface="+mj-cs"/>
              </a:rPr>
              <a:t>New</a:t>
            </a:r>
            <a:r>
              <a:rPr kumimoji="0" lang="en-GB" sz="2600" b="1" i="0" u="none" strike="noStrike" kern="0" cap="none" spc="0" normalizeH="0" noProof="0" dirty="0" smtClean="0">
                <a:ln>
                  <a:noFill/>
                </a:ln>
                <a:solidFill>
                  <a:srgbClr val="333333"/>
                </a:solidFill>
                <a:effectLst/>
                <a:uLnTx/>
                <a:uFillTx/>
                <a:latin typeface="+mj-lt"/>
                <a:ea typeface="+mj-ea"/>
                <a:cs typeface="+mj-cs"/>
              </a:rPr>
              <a:t> thinking for our mobility problems?</a:t>
            </a:r>
            <a:endParaRPr kumimoji="0" lang="en-GB" sz="2600" b="1" i="0" u="none" strike="noStrike" kern="0" cap="none" spc="0" normalizeH="0" baseline="0" noProof="0" dirty="0" smtClean="0">
              <a:ln>
                <a:noFill/>
              </a:ln>
              <a:solidFill>
                <a:srgbClr val="333333"/>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ond activités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1" name="Oval 3"/>
          <p:cNvSpPr>
            <a:spLocks noChangeArrowheads="1"/>
          </p:cNvSpPr>
          <p:nvPr/>
        </p:nvSpPr>
        <p:spPr bwMode="auto">
          <a:xfrm rot="-750787">
            <a:off x="2659063" y="1357313"/>
            <a:ext cx="6497637" cy="2544762"/>
          </a:xfrm>
          <a:prstGeom prst="ellipse">
            <a:avLst/>
          </a:prstGeom>
          <a:noFill/>
          <a:ln w="9525">
            <a:solidFill>
              <a:srgbClr val="007CBF"/>
            </a:solidFill>
            <a:round/>
            <a:headEnd/>
            <a:tailEnd/>
          </a:ln>
        </p:spPr>
        <p:txBody>
          <a:bodyPr lIns="90000" tIns="46800" rIns="90000" bIns="46800" anchor="ctr"/>
          <a:lstStyle/>
          <a:p>
            <a:endParaRPr lang="zh-CN" altLang="en-US">
              <a:ea typeface="宋体" pitchFamily="2" charset="-122"/>
            </a:endParaRPr>
          </a:p>
        </p:txBody>
      </p:sp>
      <p:sp>
        <p:nvSpPr>
          <p:cNvPr id="12292" name="Rectangle 5"/>
          <p:cNvSpPr>
            <a:spLocks noGrp="1" noChangeArrowheads="1"/>
          </p:cNvSpPr>
          <p:nvPr>
            <p:ph type="title" idx="4294967295"/>
          </p:nvPr>
        </p:nvSpPr>
        <p:spPr>
          <a:xfrm>
            <a:off x="966788" y="130175"/>
            <a:ext cx="7745412" cy="419100"/>
          </a:xfrm>
          <a:noFill/>
        </p:spPr>
        <p:txBody>
          <a:bodyPr/>
          <a:lstStyle/>
          <a:p>
            <a:pPr eaLnBrk="1" hangingPunct="1"/>
            <a:r>
              <a:rPr lang="en-GB" dirty="0" smtClean="0">
                <a:solidFill>
                  <a:srgbClr val="333333"/>
                </a:solidFill>
              </a:rPr>
              <a:t>Performance of transportation systems</a:t>
            </a:r>
          </a:p>
        </p:txBody>
      </p:sp>
      <p:sp>
        <p:nvSpPr>
          <p:cNvPr id="12293" name="Text Box 29"/>
          <p:cNvSpPr txBox="1">
            <a:spLocks noChangeArrowheads="1"/>
          </p:cNvSpPr>
          <p:nvPr/>
        </p:nvSpPr>
        <p:spPr bwMode="auto">
          <a:xfrm>
            <a:off x="428625" y="3240088"/>
            <a:ext cx="2232025" cy="366712"/>
          </a:xfrm>
          <a:prstGeom prst="rect">
            <a:avLst/>
          </a:prstGeom>
          <a:noFill/>
          <a:ln w="9525">
            <a:noFill/>
            <a:miter lim="800000"/>
            <a:headEnd/>
            <a:tailEnd/>
          </a:ln>
        </p:spPr>
        <p:txBody>
          <a:bodyPr lIns="90000" tIns="46800" rIns="90000" bIns="46800">
            <a:spAutoFit/>
          </a:bodyPr>
          <a:lstStyle/>
          <a:p>
            <a:pPr>
              <a:spcBef>
                <a:spcPct val="50000"/>
              </a:spcBef>
              <a:tabLst>
                <a:tab pos="190500" algn="l"/>
              </a:tabLst>
            </a:pPr>
            <a:r>
              <a:rPr lang="en-GB" sz="1800" b="1">
                <a:solidFill>
                  <a:srgbClr val="4D4D4D"/>
                </a:solidFill>
                <a:latin typeface="Arial" pitchFamily="34" charset="0"/>
              </a:rPr>
              <a:t>Safety &amp; Capacity </a:t>
            </a:r>
          </a:p>
        </p:txBody>
      </p:sp>
      <p:sp>
        <p:nvSpPr>
          <p:cNvPr id="12294" name="Text Box 31"/>
          <p:cNvSpPr txBox="1">
            <a:spLocks noChangeArrowheads="1"/>
          </p:cNvSpPr>
          <p:nvPr/>
        </p:nvSpPr>
        <p:spPr bwMode="auto">
          <a:xfrm>
            <a:off x="954088" y="5567363"/>
            <a:ext cx="2776537" cy="647700"/>
          </a:xfrm>
          <a:prstGeom prst="rect">
            <a:avLst/>
          </a:prstGeom>
          <a:noFill/>
          <a:ln w="9525">
            <a:noFill/>
            <a:miter lim="800000"/>
            <a:headEnd/>
            <a:tailEnd/>
          </a:ln>
        </p:spPr>
        <p:txBody>
          <a:bodyPr lIns="90000" tIns="46800" rIns="90000" bIns="46800">
            <a:spAutoFit/>
          </a:bodyPr>
          <a:lstStyle/>
          <a:p>
            <a:pPr>
              <a:spcBef>
                <a:spcPct val="50000"/>
              </a:spcBef>
              <a:tabLst>
                <a:tab pos="190500" algn="l"/>
              </a:tabLst>
            </a:pPr>
            <a:r>
              <a:rPr lang="en-GB" sz="1800" b="1">
                <a:solidFill>
                  <a:srgbClr val="4D4D4D"/>
                </a:solidFill>
                <a:latin typeface="Arial" pitchFamily="34" charset="0"/>
              </a:rPr>
              <a:t>Travel Comfort and Services</a:t>
            </a:r>
          </a:p>
        </p:txBody>
      </p:sp>
      <p:sp>
        <p:nvSpPr>
          <p:cNvPr id="12295" name="Text Box 28"/>
          <p:cNvSpPr txBox="1">
            <a:spLocks noChangeArrowheads="1"/>
          </p:cNvSpPr>
          <p:nvPr/>
        </p:nvSpPr>
        <p:spPr bwMode="auto">
          <a:xfrm>
            <a:off x="6411913" y="3238500"/>
            <a:ext cx="2732087" cy="371475"/>
          </a:xfrm>
          <a:prstGeom prst="rect">
            <a:avLst/>
          </a:prstGeom>
          <a:noFill/>
          <a:ln w="9525">
            <a:noFill/>
            <a:miter lim="800000"/>
            <a:headEnd/>
            <a:tailEnd/>
          </a:ln>
        </p:spPr>
        <p:txBody>
          <a:bodyPr lIns="90000" tIns="46800" rIns="90000" bIns="46800">
            <a:spAutoFit/>
          </a:bodyPr>
          <a:lstStyle/>
          <a:p>
            <a:pPr>
              <a:spcBef>
                <a:spcPct val="50000"/>
              </a:spcBef>
              <a:tabLst>
                <a:tab pos="190500" algn="l"/>
              </a:tabLst>
            </a:pPr>
            <a:r>
              <a:rPr lang="en-GB" sz="1800" b="1">
                <a:solidFill>
                  <a:srgbClr val="4D4D4D"/>
                </a:solidFill>
                <a:latin typeface="Arial" pitchFamily="34" charset="0"/>
              </a:rPr>
              <a:t>Operational efficiency</a:t>
            </a:r>
          </a:p>
        </p:txBody>
      </p:sp>
      <p:sp>
        <p:nvSpPr>
          <p:cNvPr id="12296" name="Line 37"/>
          <p:cNvSpPr>
            <a:spLocks noChangeShapeType="1"/>
          </p:cNvSpPr>
          <p:nvPr/>
        </p:nvSpPr>
        <p:spPr bwMode="auto">
          <a:xfrm>
            <a:off x="534988" y="387350"/>
            <a:ext cx="0" cy="457200"/>
          </a:xfrm>
          <a:prstGeom prst="line">
            <a:avLst/>
          </a:prstGeom>
          <a:noFill/>
          <a:ln w="19050">
            <a:solidFill>
              <a:srgbClr val="7F141D"/>
            </a:solidFill>
            <a:round/>
            <a:headEnd/>
            <a:tailEnd/>
          </a:ln>
        </p:spPr>
        <p:txBody>
          <a:bodyPr wrap="none" anchor="ctr">
            <a:spAutoFit/>
          </a:bodyPr>
          <a:lstStyle/>
          <a:p>
            <a:endParaRPr lang="en-US"/>
          </a:p>
        </p:txBody>
      </p:sp>
      <p:sp>
        <p:nvSpPr>
          <p:cNvPr id="12297" name="Line 38"/>
          <p:cNvSpPr>
            <a:spLocks noChangeShapeType="1"/>
          </p:cNvSpPr>
          <p:nvPr/>
        </p:nvSpPr>
        <p:spPr bwMode="auto">
          <a:xfrm>
            <a:off x="0" y="609600"/>
            <a:ext cx="9144000" cy="0"/>
          </a:xfrm>
          <a:prstGeom prst="line">
            <a:avLst/>
          </a:prstGeom>
          <a:noFill/>
          <a:ln w="25400">
            <a:solidFill>
              <a:srgbClr val="7F141D"/>
            </a:solidFill>
            <a:round/>
            <a:headEnd/>
            <a:tailEnd/>
          </a:ln>
        </p:spPr>
        <p:txBody>
          <a:bodyPr/>
          <a:lstStyle/>
          <a:p>
            <a:endParaRPr lang="en-US"/>
          </a:p>
        </p:txBody>
      </p:sp>
      <p:sp>
        <p:nvSpPr>
          <p:cNvPr id="12298" name="Rectangle 39"/>
          <p:cNvSpPr>
            <a:spLocks noChangeArrowheads="1"/>
          </p:cNvSpPr>
          <p:nvPr/>
        </p:nvSpPr>
        <p:spPr bwMode="auto">
          <a:xfrm>
            <a:off x="427038" y="496888"/>
            <a:ext cx="215900" cy="215900"/>
          </a:xfrm>
          <a:prstGeom prst="rect">
            <a:avLst/>
          </a:prstGeom>
          <a:solidFill>
            <a:schemeClr val="bg1"/>
          </a:solidFill>
          <a:ln w="9525">
            <a:solidFill>
              <a:srgbClr val="7F141D"/>
            </a:solidFill>
            <a:miter lim="800000"/>
            <a:headEnd/>
            <a:tailEnd/>
          </a:ln>
        </p:spPr>
        <p:txBody>
          <a:bodyPr wrap="none" anchor="ctr"/>
          <a:lstStyle/>
          <a:p>
            <a:endParaRPr lang="en-GB"/>
          </a:p>
        </p:txBody>
      </p:sp>
      <p:pic>
        <p:nvPicPr>
          <p:cNvPr id="12299" name="Picture 41" descr="flèche•rouge-versgauche"/>
          <p:cNvPicPr>
            <a:picLocks noChangeAspect="1" noChangeArrowheads="1"/>
          </p:cNvPicPr>
          <p:nvPr/>
        </p:nvPicPr>
        <p:blipFill>
          <a:blip r:embed="rId4" cstate="print"/>
          <a:srcRect/>
          <a:stretch>
            <a:fillRect/>
          </a:stretch>
        </p:blipFill>
        <p:spPr bwMode="auto">
          <a:xfrm>
            <a:off x="8667750" y="153988"/>
            <a:ext cx="376238" cy="376237"/>
          </a:xfrm>
          <a:prstGeom prst="rect">
            <a:avLst/>
          </a:prstGeom>
          <a:noFill/>
          <a:ln w="9525">
            <a:noFill/>
            <a:miter lim="800000"/>
            <a:headEnd/>
            <a:tailEnd/>
          </a:ln>
        </p:spPr>
      </p:pic>
      <p:sp>
        <p:nvSpPr>
          <p:cNvPr id="12300" name="Oval 16"/>
          <p:cNvSpPr>
            <a:spLocks noChangeArrowheads="1"/>
          </p:cNvSpPr>
          <p:nvPr/>
        </p:nvSpPr>
        <p:spPr bwMode="auto">
          <a:xfrm rot="870947">
            <a:off x="242888" y="1376363"/>
            <a:ext cx="6257925" cy="2609850"/>
          </a:xfrm>
          <a:prstGeom prst="ellipse">
            <a:avLst/>
          </a:prstGeom>
          <a:noFill/>
          <a:ln w="9525">
            <a:solidFill>
              <a:srgbClr val="004773"/>
            </a:solidFill>
            <a:round/>
            <a:headEnd/>
            <a:tailEnd/>
          </a:ln>
        </p:spPr>
        <p:txBody>
          <a:bodyPr lIns="90000" tIns="46800" rIns="90000" bIns="46800" anchor="ctr"/>
          <a:lstStyle/>
          <a:p>
            <a:endParaRPr lang="zh-CN" altLang="en-US">
              <a:ea typeface="宋体" pitchFamily="2" charset="-122"/>
            </a:endParaRPr>
          </a:p>
        </p:txBody>
      </p:sp>
      <p:sp>
        <p:nvSpPr>
          <p:cNvPr id="12301" name="Oval 17"/>
          <p:cNvSpPr>
            <a:spLocks noChangeArrowheads="1"/>
          </p:cNvSpPr>
          <p:nvPr/>
        </p:nvSpPr>
        <p:spPr bwMode="auto">
          <a:xfrm rot="373446">
            <a:off x="2449513" y="1366838"/>
            <a:ext cx="4216400" cy="4814887"/>
          </a:xfrm>
          <a:prstGeom prst="ellipse">
            <a:avLst/>
          </a:prstGeom>
          <a:noFill/>
          <a:ln w="9525">
            <a:solidFill>
              <a:srgbClr val="A6D1FC"/>
            </a:solidFill>
            <a:round/>
            <a:headEnd/>
            <a:tailEnd/>
          </a:ln>
        </p:spPr>
        <p:txBody>
          <a:bodyPr lIns="90000" tIns="46800" rIns="90000" bIns="46800" anchor="ctr"/>
          <a:lstStyle/>
          <a:p>
            <a:endParaRPr lang="zh-CN" altLang="en-US">
              <a:ea typeface="宋体" pitchFamily="2" charset="-122"/>
            </a:endParaRPr>
          </a:p>
        </p:txBody>
      </p:sp>
      <p:pic>
        <p:nvPicPr>
          <p:cNvPr id="12302" name="Picture 18"/>
          <p:cNvPicPr>
            <a:picLocks noChangeAspect="1" noChangeArrowheads="1"/>
          </p:cNvPicPr>
          <p:nvPr/>
        </p:nvPicPr>
        <p:blipFill>
          <a:blip r:embed="rId5" cstate="print"/>
          <a:srcRect/>
          <a:stretch>
            <a:fillRect/>
          </a:stretch>
        </p:blipFill>
        <p:spPr bwMode="auto">
          <a:xfrm>
            <a:off x="6946900" y="6443663"/>
            <a:ext cx="1927225" cy="225425"/>
          </a:xfrm>
          <a:prstGeom prst="rect">
            <a:avLst/>
          </a:prstGeom>
          <a:noFill/>
          <a:ln w="9525">
            <a:noFill/>
            <a:miter lim="800000"/>
            <a:headEnd/>
            <a:tailEnd/>
          </a:ln>
        </p:spPr>
      </p:pic>
      <p:sp>
        <p:nvSpPr>
          <p:cNvPr id="12303" name="Oval 55"/>
          <p:cNvSpPr>
            <a:spLocks noChangeArrowheads="1"/>
          </p:cNvSpPr>
          <p:nvPr/>
        </p:nvSpPr>
        <p:spPr bwMode="auto">
          <a:xfrm>
            <a:off x="3143250" y="2408238"/>
            <a:ext cx="2906713" cy="1690687"/>
          </a:xfrm>
          <a:prstGeom prst="ellipse">
            <a:avLst/>
          </a:prstGeom>
          <a:solidFill>
            <a:srgbClr val="D9CDB7"/>
          </a:solidFill>
          <a:ln w="9525">
            <a:noFill/>
            <a:round/>
            <a:headEnd/>
            <a:tailEnd/>
          </a:ln>
        </p:spPr>
        <p:txBody>
          <a:bodyPr lIns="90000" tIns="46800" rIns="90000" bIns="46800" anchor="ctr">
            <a:spAutoFit/>
          </a:bodyPr>
          <a:lstStyle/>
          <a:p>
            <a:pPr>
              <a:tabLst>
                <a:tab pos="190500" algn="l"/>
              </a:tabLst>
            </a:pPr>
            <a:r>
              <a:rPr lang="en-GB" sz="1800" b="1">
                <a:solidFill>
                  <a:srgbClr val="C00000"/>
                </a:solidFill>
                <a:latin typeface="Arial" pitchFamily="34" charset="0"/>
              </a:rPr>
              <a:t>Open platform for City’s multimodal transportation</a:t>
            </a:r>
          </a:p>
        </p:txBody>
      </p:sp>
      <p:sp>
        <p:nvSpPr>
          <p:cNvPr id="12304" name="Text Box 29"/>
          <p:cNvSpPr txBox="1">
            <a:spLocks noChangeArrowheads="1"/>
          </p:cNvSpPr>
          <p:nvPr/>
        </p:nvSpPr>
        <p:spPr bwMode="auto">
          <a:xfrm>
            <a:off x="406400" y="3567113"/>
            <a:ext cx="2232025" cy="371475"/>
          </a:xfrm>
          <a:prstGeom prst="rect">
            <a:avLst/>
          </a:prstGeom>
          <a:noFill/>
          <a:ln w="9525">
            <a:noFill/>
            <a:miter lim="800000"/>
            <a:headEnd/>
            <a:tailEnd/>
          </a:ln>
        </p:spPr>
        <p:txBody>
          <a:bodyPr lIns="90000" tIns="46800" rIns="90000" bIns="46800">
            <a:spAutoFit/>
          </a:bodyPr>
          <a:lstStyle/>
          <a:p>
            <a:r>
              <a:rPr lang="zh-CN" altLang="en-US" sz="1800" b="1">
                <a:solidFill>
                  <a:srgbClr val="800000"/>
                </a:solidFill>
                <a:latin typeface="华文新魏" pitchFamily="2" charset="-122"/>
                <a:ea typeface="华文新魏" pitchFamily="2" charset="-122"/>
              </a:rPr>
              <a:t>安全与运能</a:t>
            </a:r>
            <a:endParaRPr lang="en-US" sz="1800" b="1">
              <a:solidFill>
                <a:srgbClr val="800000"/>
              </a:solidFill>
              <a:latin typeface="华文新魏" pitchFamily="2" charset="-122"/>
            </a:endParaRPr>
          </a:p>
        </p:txBody>
      </p:sp>
      <p:sp>
        <p:nvSpPr>
          <p:cNvPr id="12305" name="Text Box 29"/>
          <p:cNvSpPr txBox="1">
            <a:spLocks noChangeArrowheads="1"/>
          </p:cNvSpPr>
          <p:nvPr/>
        </p:nvSpPr>
        <p:spPr bwMode="auto">
          <a:xfrm>
            <a:off x="6654800" y="3544888"/>
            <a:ext cx="2232025" cy="371475"/>
          </a:xfrm>
          <a:prstGeom prst="rect">
            <a:avLst/>
          </a:prstGeom>
          <a:noFill/>
          <a:ln w="9525">
            <a:noFill/>
            <a:miter lim="800000"/>
            <a:headEnd/>
            <a:tailEnd/>
          </a:ln>
        </p:spPr>
        <p:txBody>
          <a:bodyPr lIns="90000" tIns="46800" rIns="90000" bIns="46800">
            <a:spAutoFit/>
          </a:bodyPr>
          <a:lstStyle/>
          <a:p>
            <a:r>
              <a:rPr lang="zh-CN" altLang="en-US" sz="1800" b="1">
                <a:solidFill>
                  <a:srgbClr val="800000"/>
                </a:solidFill>
                <a:latin typeface="华文新魏" pitchFamily="2" charset="-122"/>
                <a:ea typeface="华文新魏" pitchFamily="2" charset="-122"/>
              </a:rPr>
              <a:t>运营效率</a:t>
            </a:r>
            <a:endParaRPr lang="en-US" altLang="en-US" sz="1800" b="1">
              <a:solidFill>
                <a:srgbClr val="800000"/>
              </a:solidFill>
              <a:latin typeface="华文新魏" pitchFamily="2" charset="-122"/>
            </a:endParaRPr>
          </a:p>
        </p:txBody>
      </p:sp>
      <p:sp>
        <p:nvSpPr>
          <p:cNvPr id="12306" name="Text Box 29"/>
          <p:cNvSpPr txBox="1">
            <a:spLocks noChangeArrowheads="1"/>
          </p:cNvSpPr>
          <p:nvPr/>
        </p:nvSpPr>
        <p:spPr bwMode="auto">
          <a:xfrm>
            <a:off x="1284288" y="6200775"/>
            <a:ext cx="2232025" cy="371475"/>
          </a:xfrm>
          <a:prstGeom prst="rect">
            <a:avLst/>
          </a:prstGeom>
          <a:noFill/>
          <a:ln w="9525">
            <a:noFill/>
            <a:miter lim="800000"/>
            <a:headEnd/>
            <a:tailEnd/>
          </a:ln>
        </p:spPr>
        <p:txBody>
          <a:bodyPr lIns="90000" tIns="46800" rIns="90000" bIns="46800">
            <a:spAutoFit/>
          </a:bodyPr>
          <a:lstStyle/>
          <a:p>
            <a:r>
              <a:rPr lang="zh-CN" altLang="en-US" sz="1800" b="1">
                <a:solidFill>
                  <a:srgbClr val="800000"/>
                </a:solidFill>
                <a:latin typeface="华文新魏" pitchFamily="2" charset="-122"/>
                <a:ea typeface="华文新魏" pitchFamily="2" charset="-122"/>
              </a:rPr>
              <a:t>服务与品质</a:t>
            </a:r>
            <a:endParaRPr lang="en-US" altLang="en-US" sz="1800" b="1">
              <a:solidFill>
                <a:srgbClr val="800000"/>
              </a:solidFill>
              <a:latin typeface="华文新魏" pitchFamily="2" charset="-122"/>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752475" y="881887"/>
            <a:ext cx="8216900" cy="5449826"/>
          </a:xfrm>
          <a:prstGeom prst="rect">
            <a:avLst/>
          </a:prstGeom>
          <a:noFill/>
          <a:ln w="9525">
            <a:noFill/>
            <a:miter lim="800000"/>
            <a:headEnd/>
            <a:tailEnd/>
          </a:ln>
        </p:spPr>
        <p:txBody>
          <a:bodyPr lIns="90000" tIns="46800" rIns="90000" bIns="46800" anchor="ctr">
            <a:spAutoFit/>
          </a:bodyPr>
          <a:lstStyle/>
          <a:p>
            <a:pPr marL="457200" indent="-457200" algn="l">
              <a:buFont typeface="Arial" pitchFamily="34" charset="0"/>
              <a:buAutoNum type="arabicPeriod"/>
            </a:pPr>
            <a:r>
              <a:rPr lang="en-US" sz="2000" b="1" dirty="0">
                <a:solidFill>
                  <a:srgbClr val="4D4D4D"/>
                </a:solidFill>
                <a:latin typeface="Arial" pitchFamily="34" charset="0"/>
              </a:rPr>
              <a:t>System construction dilemma: “The more we get built, the more we need to build further” (…while with diminishing Contribution Margin Ratio)</a:t>
            </a:r>
          </a:p>
          <a:p>
            <a:pPr marL="457200" indent="-457200" algn="l"/>
            <a:r>
              <a:rPr lang="zh-CN" altLang="en-US" sz="2000" b="1" dirty="0">
                <a:solidFill>
                  <a:srgbClr val="800000"/>
                </a:solidFill>
                <a:latin typeface="Arial" pitchFamily="34" charset="0"/>
                <a:ea typeface="宋体" pitchFamily="2" charset="-122"/>
              </a:rPr>
              <a:t>      一味以建设解决需求，系统网络边际效益</a:t>
            </a:r>
            <a:r>
              <a:rPr lang="zh-CN" altLang="en-US" sz="2000" b="1" dirty="0" smtClean="0">
                <a:solidFill>
                  <a:srgbClr val="800000"/>
                </a:solidFill>
                <a:latin typeface="Arial" pitchFamily="34" charset="0"/>
                <a:ea typeface="宋体" pitchFamily="2" charset="-122"/>
              </a:rPr>
              <a:t>递减</a:t>
            </a:r>
            <a:endParaRPr lang="en-US" altLang="en-US" sz="2000" b="1" dirty="0">
              <a:solidFill>
                <a:srgbClr val="800000"/>
              </a:solidFill>
              <a:latin typeface="Arial" pitchFamily="34" charset="0"/>
            </a:endParaRPr>
          </a:p>
          <a:p>
            <a:pPr marL="457200" indent="-457200" algn="l">
              <a:buFont typeface="Arial" pitchFamily="34" charset="0"/>
              <a:buAutoNum type="arabicPeriod" startAt="2"/>
            </a:pPr>
            <a:r>
              <a:rPr lang="en-US" altLang="zh-CN" sz="2000" b="1" dirty="0">
                <a:solidFill>
                  <a:srgbClr val="4D4D4D"/>
                </a:solidFill>
                <a:latin typeface="Arial" pitchFamily="34" charset="0"/>
                <a:ea typeface="宋体" pitchFamily="2" charset="-122"/>
              </a:rPr>
              <a:t>System design: Pushed by offer vs. Pulled by needs</a:t>
            </a:r>
          </a:p>
          <a:p>
            <a:pPr marL="457200" indent="-457200" algn="l"/>
            <a:r>
              <a:rPr lang="zh-CN" altLang="en-US" sz="2000" b="1" dirty="0">
                <a:solidFill>
                  <a:srgbClr val="800000"/>
                </a:solidFill>
                <a:latin typeface="Arial" pitchFamily="34" charset="0"/>
                <a:ea typeface="宋体" pitchFamily="2" charset="-122"/>
              </a:rPr>
              <a:t>      模式单一，缺乏从城市定位和需求出发的设计</a:t>
            </a:r>
            <a:r>
              <a:rPr lang="en-US" altLang="en-US" sz="2000" b="1" dirty="0">
                <a:solidFill>
                  <a:srgbClr val="800000"/>
                </a:solidFill>
                <a:latin typeface="Arial" pitchFamily="34" charset="0"/>
              </a:rPr>
              <a:t> </a:t>
            </a:r>
          </a:p>
          <a:p>
            <a:pPr marL="457200" indent="-457200" algn="l">
              <a:buFont typeface="Arial" pitchFamily="34" charset="0"/>
              <a:buAutoNum type="arabicPeriod" startAt="3"/>
            </a:pPr>
            <a:r>
              <a:rPr lang="en-US" sz="2000" b="1" dirty="0">
                <a:solidFill>
                  <a:srgbClr val="4D4D4D"/>
                </a:solidFill>
                <a:latin typeface="Arial" pitchFamily="34" charset="0"/>
              </a:rPr>
              <a:t>System efficiency: Hardware vs. Software? </a:t>
            </a:r>
          </a:p>
          <a:p>
            <a:pPr marL="457200" indent="-457200" algn="l"/>
            <a:r>
              <a:rPr lang="en-US" altLang="zh-CN" sz="2000" b="1" dirty="0">
                <a:solidFill>
                  <a:srgbClr val="4D4D4D"/>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硬件有余，软件不</a:t>
            </a:r>
            <a:r>
              <a:rPr lang="zh-CN" altLang="en-US" sz="2000" b="1" dirty="0" smtClean="0">
                <a:solidFill>
                  <a:srgbClr val="800000"/>
                </a:solidFill>
                <a:latin typeface="Arial" pitchFamily="34" charset="0"/>
                <a:ea typeface="宋体" pitchFamily="2" charset="-122"/>
              </a:rPr>
              <a:t>足</a:t>
            </a:r>
            <a:endParaRPr lang="en-US" sz="2000" b="1" dirty="0">
              <a:solidFill>
                <a:srgbClr val="800000"/>
              </a:solidFill>
              <a:latin typeface="Arial" pitchFamily="34" charset="0"/>
            </a:endParaRPr>
          </a:p>
          <a:p>
            <a:pPr marL="457200" indent="-457200" algn="l">
              <a:buFont typeface="Arial" pitchFamily="34" charset="0"/>
              <a:buAutoNum type="arabicPeriod" startAt="4"/>
            </a:pPr>
            <a:r>
              <a:rPr lang="en-US" sz="2000" b="1" dirty="0">
                <a:solidFill>
                  <a:srgbClr val="4D4D4D"/>
                </a:solidFill>
                <a:latin typeface="Arial" pitchFamily="34" charset="0"/>
              </a:rPr>
              <a:t>System utility: Regulation vs. Service? </a:t>
            </a:r>
          </a:p>
          <a:p>
            <a:pPr marL="457200" indent="-457200" algn="l"/>
            <a:r>
              <a:rPr lang="en-US" altLang="zh-CN" sz="2000" b="1" dirty="0">
                <a:solidFill>
                  <a:srgbClr val="4D4D4D"/>
                </a:solidFill>
                <a:latin typeface="Arial" pitchFamily="34" charset="0"/>
                <a:ea typeface="宋体" pitchFamily="2" charset="-122"/>
              </a:rPr>
              <a:t>     </a:t>
            </a:r>
            <a:r>
              <a:rPr lang="en-US" altLang="zh-CN" sz="2000" b="1" dirty="0">
                <a:solidFill>
                  <a:srgbClr val="800000"/>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重监管而弱服务：将公众和组织融入到交通管理的事务中 </a:t>
            </a:r>
            <a:endParaRPr lang="en-US" altLang="en-US" sz="2000" b="1" dirty="0">
              <a:solidFill>
                <a:srgbClr val="800000"/>
              </a:solidFill>
              <a:latin typeface="Arial" pitchFamily="34" charset="0"/>
            </a:endParaRPr>
          </a:p>
          <a:p>
            <a:pPr marL="457200" indent="-457200" algn="l">
              <a:buFont typeface="Arial" pitchFamily="34" charset="0"/>
              <a:buAutoNum type="arabicPeriod" startAt="5"/>
            </a:pPr>
            <a:r>
              <a:rPr lang="en-US" sz="2000" b="1" dirty="0">
                <a:solidFill>
                  <a:srgbClr val="4D4D4D"/>
                </a:solidFill>
                <a:latin typeface="Arial" pitchFamily="34" charset="0"/>
              </a:rPr>
              <a:t>System boundary: Independence vs. interoperability? </a:t>
            </a:r>
          </a:p>
          <a:p>
            <a:pPr marL="457200" indent="-457200" algn="l"/>
            <a:r>
              <a:rPr lang="en-US" altLang="zh-CN" sz="2000" b="1" dirty="0">
                <a:solidFill>
                  <a:srgbClr val="4D4D4D"/>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坚守独立，轻视合作，难以形成规模效应和“范围”效应 </a:t>
            </a:r>
            <a:endParaRPr lang="en-US" altLang="en-US" sz="2000" b="1" dirty="0">
              <a:solidFill>
                <a:srgbClr val="800000"/>
              </a:solidFill>
              <a:latin typeface="Arial" pitchFamily="34" charset="0"/>
            </a:endParaRPr>
          </a:p>
          <a:p>
            <a:pPr marL="457200" indent="-457200" algn="l">
              <a:buFont typeface="Arial" pitchFamily="34" charset="0"/>
              <a:buAutoNum type="arabicPeriod" startAt="6"/>
            </a:pPr>
            <a:r>
              <a:rPr lang="en-US" sz="2000" b="1" dirty="0">
                <a:solidFill>
                  <a:srgbClr val="4D4D4D"/>
                </a:solidFill>
                <a:latin typeface="Arial" pitchFamily="34" charset="0"/>
              </a:rPr>
              <a:t>System evolution: “plug-in” and…… “push-down”</a:t>
            </a:r>
          </a:p>
          <a:p>
            <a:pPr marL="457200" indent="-457200" algn="l"/>
            <a:r>
              <a:rPr lang="en-US" altLang="zh-CN" sz="2000" b="1" dirty="0">
                <a:solidFill>
                  <a:srgbClr val="4D4D4D"/>
                </a:solidFill>
                <a:latin typeface="Arial" pitchFamily="34" charset="0"/>
                <a:ea typeface="宋体" pitchFamily="2" charset="-122"/>
              </a:rPr>
              <a:t>       </a:t>
            </a:r>
            <a:r>
              <a:rPr lang="zh-CN" altLang="en-US" sz="2000" b="1" dirty="0">
                <a:solidFill>
                  <a:srgbClr val="800000"/>
                </a:solidFill>
                <a:latin typeface="Arial" pitchFamily="34" charset="0"/>
                <a:ea typeface="宋体" pitchFamily="2" charset="-122"/>
              </a:rPr>
              <a:t>“倒退”与“推倒”的往复：系统进化重传承而乏有序创新</a:t>
            </a:r>
            <a:r>
              <a:rPr lang="en-US" altLang="en-US" sz="2000" b="1" dirty="0">
                <a:solidFill>
                  <a:srgbClr val="800000"/>
                </a:solidFill>
                <a:latin typeface="Arial" pitchFamily="34" charset="0"/>
              </a:rPr>
              <a:t> </a:t>
            </a:r>
          </a:p>
          <a:p>
            <a:pPr marL="457200" indent="-457200" algn="l"/>
            <a:r>
              <a:rPr lang="en-US" altLang="en-US" sz="2000" b="1" dirty="0" smtClean="0">
                <a:solidFill>
                  <a:srgbClr val="800000"/>
                </a:solidFill>
                <a:latin typeface="Arial" pitchFamily="34" charset="0"/>
              </a:rPr>
              <a:t>… …</a:t>
            </a:r>
            <a:endParaRPr lang="en-US" altLang="en-US" sz="2000" b="1" dirty="0">
              <a:solidFill>
                <a:srgbClr val="800000"/>
              </a:solidFill>
              <a:latin typeface="Arial" pitchFamily="34" charset="0"/>
            </a:endParaRPr>
          </a:p>
        </p:txBody>
      </p:sp>
      <p:sp>
        <p:nvSpPr>
          <p:cNvPr id="8" name="Rectangle 5"/>
          <p:cNvSpPr txBox="1">
            <a:spLocks noChangeArrowheads="1"/>
          </p:cNvSpPr>
          <p:nvPr/>
        </p:nvSpPr>
        <p:spPr bwMode="auto">
          <a:xfrm>
            <a:off x="966788" y="130175"/>
            <a:ext cx="7745412" cy="419100"/>
          </a:xfrm>
          <a:prstGeom prst="rect">
            <a:avLst/>
          </a:prstGeom>
          <a:noFill/>
          <a:ln w="9525">
            <a:noFill/>
            <a:miter lim="800000"/>
            <a:headEnd/>
            <a:tailEnd/>
          </a:ln>
        </p:spPr>
        <p:txBody>
          <a:bodyPr anchor="ctr"/>
          <a:lstStyle/>
          <a:p>
            <a:pPr algn="r" eaLnBrk="1" hangingPunct="1">
              <a:tabLst>
                <a:tab pos="190500" algn="l"/>
              </a:tabLst>
              <a:defRPr/>
            </a:pPr>
            <a:r>
              <a:rPr lang="en-GB" sz="2600" b="1" kern="0" dirty="0">
                <a:solidFill>
                  <a:srgbClr val="333333"/>
                </a:solidFill>
                <a:latin typeface="+mj-lt"/>
                <a:ea typeface="+mj-ea"/>
                <a:cs typeface="+mj-cs"/>
              </a:rPr>
              <a:t>“Glitches” of traditional practices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550863" y="1016682"/>
            <a:ext cx="7867650" cy="707886"/>
          </a:xfrm>
          <a:prstGeom prst="rect">
            <a:avLst/>
          </a:prstGeom>
          <a:noFill/>
          <a:ln w="9525">
            <a:noFill/>
            <a:miter lim="800000"/>
            <a:headEnd/>
            <a:tailEnd/>
          </a:ln>
        </p:spPr>
        <p:txBody>
          <a:bodyPr>
            <a:spAutoFit/>
          </a:bodyPr>
          <a:lstStyle/>
          <a:p>
            <a:pPr algn="l"/>
            <a:r>
              <a:rPr lang="en-US" sz="2000" b="1" dirty="0" smtClean="0">
                <a:solidFill>
                  <a:srgbClr val="4D4D4D"/>
                </a:solidFill>
                <a:latin typeface="Arial" pitchFamily="34" charset="0"/>
              </a:rPr>
              <a:t>We are all well trained to “</a:t>
            </a:r>
            <a:r>
              <a:rPr lang="en-US" sz="2000" b="1" dirty="0" smtClean="0">
                <a:solidFill>
                  <a:srgbClr val="800000"/>
                </a:solidFill>
                <a:latin typeface="Arial" pitchFamily="34" charset="0"/>
              </a:rPr>
              <a:t>do things right”</a:t>
            </a:r>
            <a:r>
              <a:rPr lang="en-US" sz="2000" b="1" dirty="0" smtClean="0">
                <a:solidFill>
                  <a:srgbClr val="4D4D4D"/>
                </a:solidFill>
                <a:latin typeface="Arial" pitchFamily="34" charset="0"/>
              </a:rPr>
              <a:t>, but it’d be more </a:t>
            </a:r>
            <a:r>
              <a:rPr lang="en-US" sz="2000" b="1" dirty="0">
                <a:solidFill>
                  <a:srgbClr val="4D4D4D"/>
                </a:solidFill>
                <a:latin typeface="Arial" pitchFamily="34" charset="0"/>
              </a:rPr>
              <a:t>important to </a:t>
            </a:r>
            <a:r>
              <a:rPr lang="en-US" sz="2000" b="1" dirty="0" smtClean="0">
                <a:solidFill>
                  <a:srgbClr val="4D4D4D"/>
                </a:solidFill>
                <a:latin typeface="Arial" pitchFamily="34" charset="0"/>
              </a:rPr>
              <a:t>“</a:t>
            </a:r>
            <a:r>
              <a:rPr lang="en-US" sz="2000" b="1" dirty="0" smtClean="0">
                <a:solidFill>
                  <a:srgbClr val="800000"/>
                </a:solidFill>
                <a:latin typeface="Arial" pitchFamily="34" charset="0"/>
              </a:rPr>
              <a:t>do right things”</a:t>
            </a:r>
            <a:r>
              <a:rPr lang="en-US" sz="2000" b="1" dirty="0" smtClean="0">
                <a:solidFill>
                  <a:srgbClr val="4D4D4D"/>
                </a:solidFill>
                <a:latin typeface="Arial" pitchFamily="34" charset="0"/>
              </a:rPr>
              <a:t>… </a:t>
            </a:r>
            <a:endParaRPr lang="en-US" sz="2000" b="1" dirty="0">
              <a:solidFill>
                <a:srgbClr val="4D4D4D"/>
              </a:solidFill>
              <a:latin typeface="Arial" pitchFamily="34" charset="0"/>
            </a:endParaRPr>
          </a:p>
        </p:txBody>
      </p:sp>
      <p:pic>
        <p:nvPicPr>
          <p:cNvPr id="4" name="Picture 3" descr="why architecture 3"/>
          <p:cNvPicPr>
            <a:picLocks noChangeAspect="1" noChangeArrowheads="1"/>
          </p:cNvPicPr>
          <p:nvPr/>
        </p:nvPicPr>
        <p:blipFill>
          <a:blip r:embed="rId2" cstate="print"/>
          <a:srcRect/>
          <a:stretch>
            <a:fillRect/>
          </a:stretch>
        </p:blipFill>
        <p:spPr bwMode="auto">
          <a:xfrm>
            <a:off x="1901380" y="1857828"/>
            <a:ext cx="5631542" cy="4529592"/>
          </a:xfrm>
          <a:prstGeom prst="rect">
            <a:avLst/>
          </a:prstGeom>
          <a:ln>
            <a:noFill/>
          </a:ln>
          <a:effectLst>
            <a:outerShdw blurRad="190500" algn="tl" rotWithShape="0">
              <a:srgbClr val="000000">
                <a:alpha val="70000"/>
              </a:srgbClr>
            </a:outerShdw>
          </a:effectLst>
        </p:spPr>
      </p:pic>
      <p:sp>
        <p:nvSpPr>
          <p:cNvPr id="5" name="Rectangle 5"/>
          <p:cNvSpPr txBox="1">
            <a:spLocks noChangeArrowheads="1"/>
          </p:cNvSpPr>
          <p:nvPr/>
        </p:nvSpPr>
        <p:spPr bwMode="auto">
          <a:xfrm>
            <a:off x="966788" y="130175"/>
            <a:ext cx="7745412" cy="419100"/>
          </a:xfrm>
          <a:prstGeom prst="rect">
            <a:avLst/>
          </a:prstGeom>
          <a:noFill/>
          <a:ln w="9525">
            <a:noFill/>
            <a:miter lim="800000"/>
            <a:headEnd/>
            <a:tailEnd/>
          </a:ln>
        </p:spPr>
        <p:txBody>
          <a:bodyPr anchor="ctr"/>
          <a:lstStyle/>
          <a:p>
            <a:pPr algn="r" eaLnBrk="1" hangingPunct="1">
              <a:tabLst>
                <a:tab pos="190500" algn="l"/>
              </a:tabLst>
              <a:defRPr/>
            </a:pPr>
            <a:r>
              <a:rPr lang="en-GB" sz="2600" b="1" kern="0" dirty="0">
                <a:solidFill>
                  <a:srgbClr val="333333"/>
                </a:solidFill>
                <a:latin typeface="+mj-lt"/>
                <a:ea typeface="+mj-ea"/>
                <a:cs typeface="+mj-cs"/>
              </a:rPr>
              <a:t>“Glitches</a:t>
            </a:r>
            <a:r>
              <a:rPr lang="en-GB" sz="2600" b="1" kern="0" dirty="0" smtClean="0">
                <a:solidFill>
                  <a:srgbClr val="333333"/>
                </a:solidFill>
                <a:latin typeface="+mj-lt"/>
                <a:ea typeface="+mj-ea"/>
                <a:cs typeface="+mj-cs"/>
              </a:rPr>
              <a:t>”: sample case 1</a:t>
            </a:r>
            <a:endParaRPr lang="en-GB" sz="2600" b="1" kern="0" dirty="0">
              <a:solidFill>
                <a:srgbClr val="333333"/>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450" t="8253" r="1654"/>
          <a:stretch>
            <a:fillRect/>
          </a:stretch>
        </p:blipFill>
        <p:spPr bwMode="auto">
          <a:xfrm>
            <a:off x="638175" y="1741488"/>
            <a:ext cx="7896225" cy="4267200"/>
          </a:xfrm>
          <a:prstGeom prst="rect">
            <a:avLst/>
          </a:prstGeom>
          <a:ln>
            <a:noFill/>
          </a:ln>
          <a:effectLst>
            <a:outerShdw blurRad="190500" algn="tl" rotWithShape="0">
              <a:srgbClr val="000000">
                <a:alpha val="70000"/>
              </a:srgbClr>
            </a:outerShdw>
          </a:effectLst>
        </p:spPr>
      </p:pic>
      <p:sp>
        <p:nvSpPr>
          <p:cNvPr id="14339" name="TextBox 2"/>
          <p:cNvSpPr txBox="1">
            <a:spLocks noChangeArrowheads="1"/>
          </p:cNvSpPr>
          <p:nvPr/>
        </p:nvSpPr>
        <p:spPr bwMode="auto">
          <a:xfrm>
            <a:off x="550863" y="1074738"/>
            <a:ext cx="7867650" cy="400050"/>
          </a:xfrm>
          <a:prstGeom prst="rect">
            <a:avLst/>
          </a:prstGeom>
          <a:noFill/>
          <a:ln w="9525">
            <a:noFill/>
            <a:miter lim="800000"/>
            <a:headEnd/>
            <a:tailEnd/>
          </a:ln>
        </p:spPr>
        <p:txBody>
          <a:bodyPr>
            <a:spAutoFit/>
          </a:bodyPr>
          <a:lstStyle/>
          <a:p>
            <a:pPr algn="l"/>
            <a:r>
              <a:rPr lang="en-US" sz="2000" b="1">
                <a:solidFill>
                  <a:srgbClr val="4D4D4D"/>
                </a:solidFill>
                <a:latin typeface="Arial" pitchFamily="34" charset="0"/>
              </a:rPr>
              <a:t>As they say, the devil is in the details… </a:t>
            </a:r>
          </a:p>
        </p:txBody>
      </p:sp>
      <p:sp>
        <p:nvSpPr>
          <p:cNvPr id="4" name="Rectangle 5"/>
          <p:cNvSpPr txBox="1">
            <a:spLocks noChangeArrowheads="1"/>
          </p:cNvSpPr>
          <p:nvPr/>
        </p:nvSpPr>
        <p:spPr bwMode="auto">
          <a:xfrm>
            <a:off x="966788" y="130175"/>
            <a:ext cx="7745412" cy="419100"/>
          </a:xfrm>
          <a:prstGeom prst="rect">
            <a:avLst/>
          </a:prstGeom>
          <a:noFill/>
          <a:ln w="9525">
            <a:noFill/>
            <a:miter lim="800000"/>
            <a:headEnd/>
            <a:tailEnd/>
          </a:ln>
        </p:spPr>
        <p:txBody>
          <a:bodyPr anchor="ctr"/>
          <a:lstStyle/>
          <a:p>
            <a:pPr algn="r" eaLnBrk="1" hangingPunct="1">
              <a:tabLst>
                <a:tab pos="190500" algn="l"/>
              </a:tabLst>
              <a:defRPr/>
            </a:pPr>
            <a:r>
              <a:rPr lang="en-GB" sz="2600" b="1" kern="0" dirty="0">
                <a:solidFill>
                  <a:srgbClr val="333333"/>
                </a:solidFill>
                <a:latin typeface="+mj-lt"/>
                <a:ea typeface="+mj-ea"/>
                <a:cs typeface="+mj-cs"/>
              </a:rPr>
              <a:t>“Glitches</a:t>
            </a:r>
            <a:r>
              <a:rPr lang="en-GB" sz="2600" b="1" kern="0" dirty="0" smtClean="0">
                <a:solidFill>
                  <a:srgbClr val="333333"/>
                </a:solidFill>
                <a:latin typeface="+mj-lt"/>
                <a:ea typeface="+mj-ea"/>
                <a:cs typeface="+mj-cs"/>
              </a:rPr>
              <a:t>”: sample case 2</a:t>
            </a:r>
            <a:endParaRPr lang="en-GB" sz="2600" b="1" kern="0" dirty="0">
              <a:solidFill>
                <a:srgbClr val="333333"/>
              </a:solidFill>
              <a:latin typeface="+mj-lt"/>
              <a:ea typeface="+mj-ea"/>
              <a:cs typeface="+mj-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eneric_ang">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A7C1DD"/>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0" smtClean="0">
            <a:ln>
              <a:noFill/>
            </a:ln>
            <a:solidFill>
              <a:srgbClr val="003366"/>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A7C1DD"/>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0" smtClean="0">
            <a:ln>
              <a:noFill/>
            </a:ln>
            <a:solidFill>
              <a:srgbClr val="003366"/>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23315</TotalTime>
  <Words>3804</Words>
  <Application>Microsoft PowerPoint</Application>
  <PresentationFormat>On-screen Show (4:3)</PresentationFormat>
  <Paragraphs>551</Paragraphs>
  <Slides>37</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Generic_ang</vt:lpstr>
      <vt:lpstr>Visio</vt:lpstr>
      <vt:lpstr>Photo Editor Photo</vt:lpstr>
      <vt:lpstr>Mobility as integral part of city transition: New thinking and new practices 未来交通 --- 城市变革带来的新理念和新模式   </vt:lpstr>
      <vt:lpstr>Slide 2</vt:lpstr>
      <vt:lpstr>Slide 3</vt:lpstr>
      <vt:lpstr>Slide 4</vt:lpstr>
      <vt:lpstr>Slide 5</vt:lpstr>
      <vt:lpstr>Performance of transportation systems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In knowledge driven society…</vt:lpstr>
      <vt:lpstr>Slide 20</vt:lpstr>
      <vt:lpstr>Slide 21</vt:lpstr>
      <vt:lpstr>Maestro : enabling collaboration in city operation</vt:lpstr>
      <vt:lpstr>Smarter mobility enabled by MAESTRO platform</vt:lpstr>
      <vt:lpstr>Back to the real world of mobility…</vt:lpstr>
      <vt:lpstr>Slide 25</vt:lpstr>
      <vt:lpstr>Concrete way to transform the competitivity</vt:lpstr>
      <vt:lpstr>Microsoft &amp; “Service Economy”</vt:lpstr>
      <vt:lpstr>Traditional Transport in a Service Economy</vt:lpstr>
      <vt:lpstr>Contrast with a Production Economy</vt:lpstr>
      <vt:lpstr>Slide 30</vt:lpstr>
      <vt:lpstr>Slide 31</vt:lpstr>
      <vt:lpstr>Slide 32</vt:lpstr>
      <vt:lpstr>Smarter mobility enabled by open platform</vt:lpstr>
      <vt:lpstr>Smart city: Main functional Architecture</vt:lpstr>
      <vt:lpstr>THALES ICT policy : Towards Open System</vt:lpstr>
      <vt:lpstr>Implement open systems principles</vt:lpstr>
      <vt:lpstr>Slide 37</vt:lpstr>
    </vt:vector>
  </TitlesOfParts>
  <Company>Thales Software Systems (Shanghai)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Thales ITS Solutions for China Market</dc:title>
  <dc:subject/>
  <dc:creator>Fanlu KONG</dc:creator>
  <cp:lastModifiedBy>fanlu kong</cp:lastModifiedBy>
  <cp:revision>1192</cp:revision>
  <cp:lastPrinted>2002-11-18T07:48:06Z</cp:lastPrinted>
  <dcterms:created xsi:type="dcterms:W3CDTF">2003-06-10T07:01:35Z</dcterms:created>
  <dcterms:modified xsi:type="dcterms:W3CDTF">2010-09-11T15:24:01Z</dcterms:modified>
</cp:coreProperties>
</file>